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5" r:id="rId4"/>
    <p:sldId id="266" r:id="rId5"/>
    <p:sldId id="264" r:id="rId6"/>
    <p:sldId id="267" r:id="rId7"/>
    <p:sldId id="268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5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17" autoAdjust="0"/>
    <p:restoredTop sz="94660"/>
  </p:normalViewPr>
  <p:slideViewPr>
    <p:cSldViewPr snapToGrid="0">
      <p:cViewPr varScale="1">
        <p:scale>
          <a:sx n="87" d="100"/>
          <a:sy n="87" d="100"/>
        </p:scale>
        <p:origin x="20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469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0641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367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988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774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852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78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183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815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6679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54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2020. 6. 13.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274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자유형 36"/>
          <p:cNvSpPr>
            <a:spLocks noChangeAspect="1"/>
          </p:cNvSpPr>
          <p:nvPr/>
        </p:nvSpPr>
        <p:spPr>
          <a:xfrm>
            <a:off x="1860524" y="4676648"/>
            <a:ext cx="8494806" cy="2147456"/>
          </a:xfrm>
          <a:custGeom>
            <a:avLst/>
            <a:gdLst>
              <a:gd name="connsiteX0" fmla="*/ 2731406 w 5462812"/>
              <a:gd name="connsiteY0" fmla="*/ 0 h 1380979"/>
              <a:gd name="connsiteX1" fmla="*/ 5355549 w 5462812"/>
              <a:gd name="connsiteY1" fmla="*/ 1237538 h 1380979"/>
              <a:gd name="connsiteX2" fmla="*/ 5462812 w 5462812"/>
              <a:gd name="connsiteY2" fmla="*/ 1380979 h 1380979"/>
              <a:gd name="connsiteX3" fmla="*/ 0 w 5462812"/>
              <a:gd name="connsiteY3" fmla="*/ 1380979 h 1380979"/>
              <a:gd name="connsiteX4" fmla="*/ 107264 w 5462812"/>
              <a:gd name="connsiteY4" fmla="*/ 1237538 h 1380979"/>
              <a:gd name="connsiteX5" fmla="*/ 2731406 w 5462812"/>
              <a:gd name="connsiteY5" fmla="*/ 0 h 1380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62812" h="1380979">
                <a:moveTo>
                  <a:pt x="2731406" y="0"/>
                </a:moveTo>
                <a:cubicBezTo>
                  <a:pt x="3787867" y="0"/>
                  <a:pt x="4731811" y="481742"/>
                  <a:pt x="5355549" y="1237538"/>
                </a:cubicBezTo>
                <a:lnTo>
                  <a:pt x="5462812" y="1380979"/>
                </a:lnTo>
                <a:lnTo>
                  <a:pt x="0" y="1380979"/>
                </a:lnTo>
                <a:lnTo>
                  <a:pt x="107264" y="1237538"/>
                </a:lnTo>
                <a:cubicBezTo>
                  <a:pt x="731001" y="481742"/>
                  <a:pt x="1674945" y="0"/>
                  <a:pt x="2731406" y="0"/>
                </a:cubicBezTo>
                <a:close/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자유형 34"/>
          <p:cNvSpPr/>
          <p:nvPr/>
        </p:nvSpPr>
        <p:spPr>
          <a:xfrm>
            <a:off x="11016770" y="1"/>
            <a:ext cx="1175231" cy="976983"/>
          </a:xfrm>
          <a:custGeom>
            <a:avLst/>
            <a:gdLst>
              <a:gd name="connsiteX0" fmla="*/ 0 w 1175231"/>
              <a:gd name="connsiteY0" fmla="*/ 0 h 976983"/>
              <a:gd name="connsiteX1" fmla="*/ 1175231 w 1175231"/>
              <a:gd name="connsiteY1" fmla="*/ 0 h 976983"/>
              <a:gd name="connsiteX2" fmla="*/ 1175231 w 1175231"/>
              <a:gd name="connsiteY2" fmla="*/ 976983 h 976983"/>
              <a:gd name="connsiteX3" fmla="*/ 1060221 w 1175231"/>
              <a:gd name="connsiteY3" fmla="*/ 917638 h 976983"/>
              <a:gd name="connsiteX4" fmla="*/ 75089 w 1175231"/>
              <a:gd name="connsiteY4" fmla="*/ 100415 h 97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5231" h="976983">
                <a:moveTo>
                  <a:pt x="0" y="0"/>
                </a:moveTo>
                <a:lnTo>
                  <a:pt x="1175231" y="0"/>
                </a:lnTo>
                <a:lnTo>
                  <a:pt x="1175231" y="976983"/>
                </a:lnTo>
                <a:lnTo>
                  <a:pt x="1060221" y="917638"/>
                </a:lnTo>
                <a:cubicBezTo>
                  <a:pt x="682149" y="709280"/>
                  <a:pt x="347974" y="431075"/>
                  <a:pt x="75089" y="10041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3059927" y="2592328"/>
            <a:ext cx="6096000" cy="14366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zh-CN" altLang="en-US" sz="40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期末報告企劃書</a:t>
            </a:r>
            <a:endParaRPr lang="en-US" altLang="zh-CN" sz="4000" b="1" kern="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zh-CN" sz="2000" b="1" kern="0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-  </a:t>
            </a:r>
            <a:r>
              <a:rPr lang="zh-CN" altLang="en-US" sz="2000" b="1" kern="0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第七組</a:t>
            </a:r>
            <a:r>
              <a:rPr lang="en-US" altLang="zh-CN" sz="2000" b="1" kern="0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 -</a:t>
            </a:r>
            <a:endParaRPr lang="en-US" altLang="ko-KR" sz="2000" b="1" kern="0" dirty="0">
              <a:solidFill>
                <a:prstClr val="white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7784312" y="2213043"/>
            <a:ext cx="452573" cy="452573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8537069" y="1702816"/>
            <a:ext cx="221117" cy="221117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8638102" y="2300343"/>
            <a:ext cx="144000" cy="144000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CB068F88-1405-8B40-9FEB-2199A1016677}"/>
              </a:ext>
            </a:extLst>
          </p:cNvPr>
          <p:cNvGrpSpPr/>
          <p:nvPr/>
        </p:nvGrpSpPr>
        <p:grpSpPr>
          <a:xfrm>
            <a:off x="3559587" y="4403312"/>
            <a:ext cx="5072826" cy="1898340"/>
            <a:chOff x="3766507" y="4281236"/>
            <a:chExt cx="5072826" cy="1898340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3766507" y="4378675"/>
              <a:ext cx="1436888" cy="351795"/>
            </a:xfrm>
            <a:prstGeom prst="roundRect">
              <a:avLst>
                <a:gd name="adj" fmla="val 50000"/>
              </a:avLst>
            </a:prstGeom>
            <a:solidFill>
              <a:srgbClr val="FFB5B6"/>
            </a:solidFill>
            <a:ln w="22225">
              <a:noFill/>
            </a:ln>
            <a:effectLst>
              <a:glow rad="63500">
                <a:schemeClr val="accent1">
                  <a:satMod val="175000"/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prstClr val="white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組員</a:t>
              </a:r>
              <a:endParaRPr lang="en-US" altLang="ko-KR" sz="1200" b="1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18" name="직사각형 27">
              <a:extLst>
                <a:ext uri="{FF2B5EF4-FFF2-40B4-BE49-F238E27FC236}">
                  <a16:creationId xmlns:a16="http://schemas.microsoft.com/office/drawing/2014/main" id="{0D9AD09E-2125-BC42-A75B-09F9B5376EE0}"/>
                </a:ext>
              </a:extLst>
            </p:cNvPr>
            <p:cNvSpPr/>
            <p:nvPr/>
          </p:nvSpPr>
          <p:spPr>
            <a:xfrm>
              <a:off x="5593381" y="4281236"/>
              <a:ext cx="3245952" cy="18983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 latinLnBrk="0">
                <a:lnSpc>
                  <a:spcPct val="150000"/>
                </a:lnSpc>
                <a:defRPr/>
              </a:pPr>
              <a:r>
                <a:rPr lang="zh-CN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資工二</a:t>
              </a:r>
              <a:r>
                <a:rPr lang="zh-TW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en-US" altLang="zh-TW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106590052 </a:t>
              </a:r>
              <a:r>
                <a:rPr lang="zh-CN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吳軍樂</a:t>
              </a:r>
              <a:endParaRPr lang="en-US" altLang="zh-CN" sz="20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  <a:p>
              <a:pPr algn="dist" latinLnBrk="0">
                <a:lnSpc>
                  <a:spcPct val="150000"/>
                </a:lnSpc>
                <a:defRPr/>
              </a:pPr>
              <a:r>
                <a:rPr lang="zh-CN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資工二</a:t>
              </a:r>
              <a:r>
                <a:rPr lang="en-US" altLang="zh-CN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107590015 </a:t>
              </a:r>
              <a:r>
                <a:rPr lang="zh-CN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謝安怡</a:t>
              </a:r>
              <a:endParaRPr lang="en-US" altLang="zh-CN" sz="20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  <a:p>
              <a:pPr algn="dist" latinLnBrk="0">
                <a:lnSpc>
                  <a:spcPct val="150000"/>
                </a:lnSpc>
                <a:defRPr/>
              </a:pPr>
              <a:r>
                <a:rPr lang="zh-CN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資工二</a:t>
              </a:r>
              <a:r>
                <a:rPr lang="zh-TW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en-US" altLang="zh-TW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107590052</a:t>
              </a:r>
              <a:r>
                <a:rPr lang="zh-TW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謝宗翰</a:t>
              </a:r>
              <a:endParaRPr lang="en-US" altLang="zh-TW" sz="20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  <a:p>
              <a:pPr algn="dist" latinLnBrk="0">
                <a:lnSpc>
                  <a:spcPct val="150000"/>
                </a:lnSpc>
                <a:defRPr/>
              </a:pPr>
              <a:r>
                <a:rPr lang="zh-TW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資工二 </a:t>
              </a:r>
              <a:r>
                <a:rPr lang="en-US" altLang="zh-TW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107590450</a:t>
              </a:r>
              <a:r>
                <a:rPr lang="zh-TW" altLang="en-US" sz="2000" b="1" kern="0" dirty="0">
                  <a:solidFill>
                    <a:prstClr val="white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劉學逸</a:t>
              </a:r>
              <a:endParaRPr lang="en-US" altLang="ko-KR" sz="20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333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目標對象</a:t>
              </a:r>
              <a:endParaRPr lang="en-US" altLang="ko-KR" sz="24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" name="직사각형 44">
            <a:extLst>
              <a:ext uri="{FF2B5EF4-FFF2-40B4-BE49-F238E27FC236}">
                <a16:creationId xmlns:a16="http://schemas.microsoft.com/office/drawing/2014/main" id="{1868C126-41A5-0E49-8794-9AC3A440A4B1}"/>
              </a:ext>
            </a:extLst>
          </p:cNvPr>
          <p:cNvSpPr>
            <a:spLocks noChangeAspect="1"/>
          </p:cNvSpPr>
          <p:nvPr/>
        </p:nvSpPr>
        <p:spPr>
          <a:xfrm rot="3103692">
            <a:off x="8117327" y="5050095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직사각형 44">
            <a:extLst>
              <a:ext uri="{FF2B5EF4-FFF2-40B4-BE49-F238E27FC236}">
                <a16:creationId xmlns:a16="http://schemas.microsoft.com/office/drawing/2014/main" id="{6568195B-8EDA-3C48-8F40-EB5D0E3C62A8}"/>
              </a:ext>
            </a:extLst>
          </p:cNvPr>
          <p:cNvSpPr>
            <a:spLocks noChangeAspect="1"/>
          </p:cNvSpPr>
          <p:nvPr/>
        </p:nvSpPr>
        <p:spPr>
          <a:xfrm rot="3103692">
            <a:off x="8662482" y="4869646"/>
            <a:ext cx="2116593" cy="585035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304" h="403391">
                <a:moveTo>
                  <a:pt x="40339" y="108509"/>
                </a:moveTo>
                <a:cubicBezTo>
                  <a:pt x="448402" y="-35441"/>
                  <a:pt x="770929" y="-14043"/>
                  <a:pt x="1264304" y="46214"/>
                </a:cubicBezTo>
                <a:lnTo>
                  <a:pt x="1197363" y="403391"/>
                </a:lnTo>
                <a:cubicBezTo>
                  <a:pt x="866417" y="367945"/>
                  <a:pt x="514690" y="321037"/>
                  <a:pt x="121086" y="391979"/>
                </a:cubicBezTo>
                <a:cubicBezTo>
                  <a:pt x="59611" y="376938"/>
                  <a:pt x="-63860" y="198451"/>
                  <a:pt x="40339" y="108509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직사각형 44">
            <a:extLst>
              <a:ext uri="{FF2B5EF4-FFF2-40B4-BE49-F238E27FC236}">
                <a16:creationId xmlns:a16="http://schemas.microsoft.com/office/drawing/2014/main" id="{ABD9A0B8-174D-3147-A999-4CCCB2190F78}"/>
              </a:ext>
            </a:extLst>
          </p:cNvPr>
          <p:cNvSpPr>
            <a:spLocks noChangeAspect="1"/>
          </p:cNvSpPr>
          <p:nvPr/>
        </p:nvSpPr>
        <p:spPr>
          <a:xfrm rot="3103692">
            <a:off x="7685962" y="5523552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44">
            <a:extLst>
              <a:ext uri="{FF2B5EF4-FFF2-40B4-BE49-F238E27FC236}">
                <a16:creationId xmlns:a16="http://schemas.microsoft.com/office/drawing/2014/main" id="{1DC59C81-B7C6-A048-9407-232B08935C53}"/>
              </a:ext>
            </a:extLst>
          </p:cNvPr>
          <p:cNvSpPr>
            <a:spLocks noChangeAspect="1"/>
          </p:cNvSpPr>
          <p:nvPr/>
        </p:nvSpPr>
        <p:spPr>
          <a:xfrm rot="3499538">
            <a:off x="9530889" y="5130443"/>
            <a:ext cx="1775893" cy="398724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  <a:gd name="connsiteX0" fmla="*/ 40339 w 1197363"/>
              <a:gd name="connsiteY0" fmla="*/ 98244 h 393126"/>
              <a:gd name="connsiteX1" fmla="*/ 1051789 w 1197363"/>
              <a:gd name="connsiteY1" fmla="*/ 54923 h 393126"/>
              <a:gd name="connsiteX2" fmla="*/ 1197363 w 1197363"/>
              <a:gd name="connsiteY2" fmla="*/ 393126 h 393126"/>
              <a:gd name="connsiteX3" fmla="*/ 121086 w 1197363"/>
              <a:gd name="connsiteY3" fmla="*/ 381714 h 393126"/>
              <a:gd name="connsiteX4" fmla="*/ 40339 w 1197363"/>
              <a:gd name="connsiteY4" fmla="*/ 98244 h 393126"/>
              <a:gd name="connsiteX0" fmla="*/ 40339 w 1051789"/>
              <a:gd name="connsiteY0" fmla="*/ 98242 h 381712"/>
              <a:gd name="connsiteX1" fmla="*/ 1051789 w 1051789"/>
              <a:gd name="connsiteY1" fmla="*/ 54921 h 381712"/>
              <a:gd name="connsiteX2" fmla="*/ 933125 w 1051789"/>
              <a:gd name="connsiteY2" fmla="*/ 342535 h 381712"/>
              <a:gd name="connsiteX3" fmla="*/ 121086 w 1051789"/>
              <a:gd name="connsiteY3" fmla="*/ 381712 h 381712"/>
              <a:gd name="connsiteX4" fmla="*/ 40339 w 1051789"/>
              <a:gd name="connsiteY4" fmla="*/ 98242 h 381712"/>
              <a:gd name="connsiteX0" fmla="*/ 43354 w 1054804"/>
              <a:gd name="connsiteY0" fmla="*/ 98242 h 429637"/>
              <a:gd name="connsiteX1" fmla="*/ 1054804 w 1054804"/>
              <a:gd name="connsiteY1" fmla="*/ 54921 h 429637"/>
              <a:gd name="connsiteX2" fmla="*/ 936140 w 1054804"/>
              <a:gd name="connsiteY2" fmla="*/ 342535 h 429637"/>
              <a:gd name="connsiteX3" fmla="*/ 109168 w 1054804"/>
              <a:gd name="connsiteY3" fmla="*/ 429637 h 429637"/>
              <a:gd name="connsiteX4" fmla="*/ 43354 w 1054804"/>
              <a:gd name="connsiteY4" fmla="*/ 98242 h 429637"/>
              <a:gd name="connsiteX0" fmla="*/ 50246 w 1033734"/>
              <a:gd name="connsiteY0" fmla="*/ 92799 h 435416"/>
              <a:gd name="connsiteX1" fmla="*/ 1033734 w 1033734"/>
              <a:gd name="connsiteY1" fmla="*/ 60700 h 435416"/>
              <a:gd name="connsiteX2" fmla="*/ 915070 w 1033734"/>
              <a:gd name="connsiteY2" fmla="*/ 348314 h 435416"/>
              <a:gd name="connsiteX3" fmla="*/ 88098 w 1033734"/>
              <a:gd name="connsiteY3" fmla="*/ 435416 h 435416"/>
              <a:gd name="connsiteX4" fmla="*/ 50246 w 1033734"/>
              <a:gd name="connsiteY4" fmla="*/ 92799 h 435416"/>
              <a:gd name="connsiteX0" fmla="*/ 52274 w 1035762"/>
              <a:gd name="connsiteY0" fmla="*/ 92799 h 414205"/>
              <a:gd name="connsiteX1" fmla="*/ 1035762 w 1035762"/>
              <a:gd name="connsiteY1" fmla="*/ 60700 h 414205"/>
              <a:gd name="connsiteX2" fmla="*/ 917098 w 1035762"/>
              <a:gd name="connsiteY2" fmla="*/ 348314 h 414205"/>
              <a:gd name="connsiteX3" fmla="*/ 83143 w 1035762"/>
              <a:gd name="connsiteY3" fmla="*/ 414206 h 414205"/>
              <a:gd name="connsiteX4" fmla="*/ 52274 w 1035762"/>
              <a:gd name="connsiteY4" fmla="*/ 92799 h 414205"/>
              <a:gd name="connsiteX0" fmla="*/ 52274 w 1060582"/>
              <a:gd name="connsiteY0" fmla="*/ 78964 h 400371"/>
              <a:gd name="connsiteX1" fmla="*/ 1060582 w 1060582"/>
              <a:gd name="connsiteY1" fmla="*/ 80631 h 400371"/>
              <a:gd name="connsiteX2" fmla="*/ 917098 w 1060582"/>
              <a:gd name="connsiteY2" fmla="*/ 334479 h 400371"/>
              <a:gd name="connsiteX3" fmla="*/ 83143 w 1060582"/>
              <a:gd name="connsiteY3" fmla="*/ 400371 h 400371"/>
              <a:gd name="connsiteX4" fmla="*/ 52274 w 1060582"/>
              <a:gd name="connsiteY4" fmla="*/ 78964 h 400371"/>
              <a:gd name="connsiteX0" fmla="*/ 52274 w 1060582"/>
              <a:gd name="connsiteY0" fmla="*/ 87555 h 408962"/>
              <a:gd name="connsiteX1" fmla="*/ 1060582 w 1060582"/>
              <a:gd name="connsiteY1" fmla="*/ 89222 h 408962"/>
              <a:gd name="connsiteX2" fmla="*/ 917098 w 1060582"/>
              <a:gd name="connsiteY2" fmla="*/ 343070 h 408962"/>
              <a:gd name="connsiteX3" fmla="*/ 83143 w 1060582"/>
              <a:gd name="connsiteY3" fmla="*/ 408962 h 408962"/>
              <a:gd name="connsiteX4" fmla="*/ 52274 w 1060582"/>
              <a:gd name="connsiteY4" fmla="*/ 87555 h 408962"/>
              <a:gd name="connsiteX0" fmla="*/ 52274 w 1063091"/>
              <a:gd name="connsiteY0" fmla="*/ 94833 h 416240"/>
              <a:gd name="connsiteX1" fmla="*/ 1063091 w 1063091"/>
              <a:gd name="connsiteY1" fmla="*/ 79723 h 416240"/>
              <a:gd name="connsiteX2" fmla="*/ 917098 w 1063091"/>
              <a:gd name="connsiteY2" fmla="*/ 350348 h 416240"/>
              <a:gd name="connsiteX3" fmla="*/ 83143 w 1063091"/>
              <a:gd name="connsiteY3" fmla="*/ 416240 h 416240"/>
              <a:gd name="connsiteX4" fmla="*/ 52274 w 1063091"/>
              <a:gd name="connsiteY4" fmla="*/ 94833 h 416240"/>
              <a:gd name="connsiteX0" fmla="*/ 52274 w 1063091"/>
              <a:gd name="connsiteY0" fmla="*/ 103110 h 424517"/>
              <a:gd name="connsiteX1" fmla="*/ 1063091 w 1063091"/>
              <a:gd name="connsiteY1" fmla="*/ 88000 h 424517"/>
              <a:gd name="connsiteX2" fmla="*/ 917098 w 1063091"/>
              <a:gd name="connsiteY2" fmla="*/ 358625 h 424517"/>
              <a:gd name="connsiteX3" fmla="*/ 83143 w 1063091"/>
              <a:gd name="connsiteY3" fmla="*/ 424517 h 424517"/>
              <a:gd name="connsiteX4" fmla="*/ 52274 w 1063091"/>
              <a:gd name="connsiteY4" fmla="*/ 103110 h 424517"/>
              <a:gd name="connsiteX0" fmla="*/ 52274 w 1060794"/>
              <a:gd name="connsiteY0" fmla="*/ 99536 h 420943"/>
              <a:gd name="connsiteX1" fmla="*/ 1060794 w 1060794"/>
              <a:gd name="connsiteY1" fmla="*/ 91798 h 420943"/>
              <a:gd name="connsiteX2" fmla="*/ 917098 w 1060794"/>
              <a:gd name="connsiteY2" fmla="*/ 355051 h 420943"/>
              <a:gd name="connsiteX3" fmla="*/ 83143 w 1060794"/>
              <a:gd name="connsiteY3" fmla="*/ 420943 h 420943"/>
              <a:gd name="connsiteX4" fmla="*/ 52274 w 1060794"/>
              <a:gd name="connsiteY4" fmla="*/ 99536 h 420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0794" h="420943">
                <a:moveTo>
                  <a:pt x="52274" y="99536"/>
                </a:moveTo>
                <a:cubicBezTo>
                  <a:pt x="460337" y="-44414"/>
                  <a:pt x="678331" y="-19058"/>
                  <a:pt x="1060794" y="91798"/>
                </a:cubicBezTo>
                <a:lnTo>
                  <a:pt x="917098" y="355051"/>
                </a:lnTo>
                <a:cubicBezTo>
                  <a:pt x="586152" y="319605"/>
                  <a:pt x="476747" y="350001"/>
                  <a:pt x="83143" y="420943"/>
                </a:cubicBezTo>
                <a:cubicBezTo>
                  <a:pt x="21668" y="405902"/>
                  <a:pt x="-51925" y="189478"/>
                  <a:pt x="52274" y="99536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Freeform 20">
            <a:extLst>
              <a:ext uri="{FF2B5EF4-FFF2-40B4-BE49-F238E27FC236}">
                <a16:creationId xmlns:a16="http://schemas.microsoft.com/office/drawing/2014/main" id="{360A762C-309D-494A-BB84-E076C55AA7BB}"/>
              </a:ext>
            </a:extLst>
          </p:cNvPr>
          <p:cNvSpPr>
            <a:spLocks noChangeAspect="1"/>
          </p:cNvSpPr>
          <p:nvPr/>
        </p:nvSpPr>
        <p:spPr bwMode="auto">
          <a:xfrm rot="20644376">
            <a:off x="8220074" y="6114899"/>
            <a:ext cx="1021566" cy="2224531"/>
          </a:xfrm>
          <a:custGeom>
            <a:avLst/>
            <a:gdLst>
              <a:gd name="T0" fmla="*/ 852 w 1286"/>
              <a:gd name="T1" fmla="*/ 2796 h 2796"/>
              <a:gd name="T2" fmla="*/ 785 w 1286"/>
              <a:gd name="T3" fmla="*/ 2702 h 2796"/>
              <a:gd name="T4" fmla="*/ 446 w 1286"/>
              <a:gd name="T5" fmla="*/ 2211 h 2796"/>
              <a:gd name="T6" fmla="*/ 280 w 1286"/>
              <a:gd name="T7" fmla="*/ 1955 h 2796"/>
              <a:gd name="T8" fmla="*/ 194 w 1286"/>
              <a:gd name="T9" fmla="*/ 1805 h 2796"/>
              <a:gd name="T10" fmla="*/ 162 w 1286"/>
              <a:gd name="T11" fmla="*/ 1744 h 2796"/>
              <a:gd name="T12" fmla="*/ 148 w 1286"/>
              <a:gd name="T13" fmla="*/ 1713 h 2796"/>
              <a:gd name="T14" fmla="*/ 129 w 1286"/>
              <a:gd name="T15" fmla="*/ 1635 h 2796"/>
              <a:gd name="T16" fmla="*/ 112 w 1286"/>
              <a:gd name="T17" fmla="*/ 1487 h 2796"/>
              <a:gd name="T18" fmla="*/ 100 w 1286"/>
              <a:gd name="T19" fmla="*/ 1111 h 2796"/>
              <a:gd name="T20" fmla="*/ 87 w 1286"/>
              <a:gd name="T21" fmla="*/ 827 h 2796"/>
              <a:gd name="T22" fmla="*/ 76 w 1286"/>
              <a:gd name="T23" fmla="*/ 693 h 2796"/>
              <a:gd name="T24" fmla="*/ 36 w 1286"/>
              <a:gd name="T25" fmla="*/ 444 h 2796"/>
              <a:gd name="T26" fmla="*/ 10 w 1286"/>
              <a:gd name="T27" fmla="*/ 288 h 2796"/>
              <a:gd name="T28" fmla="*/ 0 w 1286"/>
              <a:gd name="T29" fmla="*/ 200 h 2796"/>
              <a:gd name="T30" fmla="*/ 1 w 1286"/>
              <a:gd name="T31" fmla="*/ 130 h 2796"/>
              <a:gd name="T32" fmla="*/ 17 w 1286"/>
              <a:gd name="T33" fmla="*/ 78 h 2796"/>
              <a:gd name="T34" fmla="*/ 31 w 1286"/>
              <a:gd name="T35" fmla="*/ 61 h 2796"/>
              <a:gd name="T36" fmla="*/ 54 w 1286"/>
              <a:gd name="T37" fmla="*/ 42 h 2796"/>
              <a:gd name="T38" fmla="*/ 100 w 1286"/>
              <a:gd name="T39" fmla="*/ 16 h 2796"/>
              <a:gd name="T40" fmla="*/ 147 w 1286"/>
              <a:gd name="T41" fmla="*/ 3 h 2796"/>
              <a:gd name="T42" fmla="*/ 194 w 1286"/>
              <a:gd name="T43" fmla="*/ 0 h 2796"/>
              <a:gd name="T44" fmla="*/ 240 w 1286"/>
              <a:gd name="T45" fmla="*/ 7 h 2796"/>
              <a:gd name="T46" fmla="*/ 285 w 1286"/>
              <a:gd name="T47" fmla="*/ 25 h 2796"/>
              <a:gd name="T48" fmla="*/ 351 w 1286"/>
              <a:gd name="T49" fmla="*/ 61 h 2796"/>
              <a:gd name="T50" fmla="*/ 430 w 1286"/>
              <a:gd name="T51" fmla="*/ 124 h 2796"/>
              <a:gd name="T52" fmla="*/ 498 w 1286"/>
              <a:gd name="T53" fmla="*/ 196 h 2796"/>
              <a:gd name="T54" fmla="*/ 573 w 1286"/>
              <a:gd name="T55" fmla="*/ 291 h 2796"/>
              <a:gd name="T56" fmla="*/ 590 w 1286"/>
              <a:gd name="T57" fmla="*/ 323 h 2796"/>
              <a:gd name="T58" fmla="*/ 632 w 1286"/>
              <a:gd name="T59" fmla="*/ 408 h 2796"/>
              <a:gd name="T60" fmla="*/ 700 w 1286"/>
              <a:gd name="T61" fmla="*/ 588 h 2796"/>
              <a:gd name="T62" fmla="*/ 753 w 1286"/>
              <a:gd name="T63" fmla="*/ 772 h 2796"/>
              <a:gd name="T64" fmla="*/ 793 w 1286"/>
              <a:gd name="T65" fmla="*/ 954 h 2796"/>
              <a:gd name="T66" fmla="*/ 835 w 1286"/>
              <a:gd name="T67" fmla="*/ 1196 h 2796"/>
              <a:gd name="T68" fmla="*/ 858 w 1286"/>
              <a:gd name="T69" fmla="*/ 1400 h 2796"/>
              <a:gd name="T70" fmla="*/ 859 w 1286"/>
              <a:gd name="T71" fmla="*/ 1422 h 2796"/>
              <a:gd name="T72" fmla="*/ 1286 w 1286"/>
              <a:gd name="T73" fmla="*/ 1953 h 2796"/>
              <a:gd name="T74" fmla="*/ 852 w 1286"/>
              <a:gd name="T75" fmla="*/ 2796 h 2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6" h="2796">
                <a:moveTo>
                  <a:pt x="852" y="2796"/>
                </a:moveTo>
                <a:lnTo>
                  <a:pt x="785" y="2702"/>
                </a:lnTo>
                <a:lnTo>
                  <a:pt x="446" y="2211"/>
                </a:lnTo>
                <a:lnTo>
                  <a:pt x="280" y="1955"/>
                </a:lnTo>
                <a:lnTo>
                  <a:pt x="194" y="1805"/>
                </a:lnTo>
                <a:lnTo>
                  <a:pt x="162" y="1744"/>
                </a:lnTo>
                <a:lnTo>
                  <a:pt x="148" y="1713"/>
                </a:lnTo>
                <a:lnTo>
                  <a:pt x="129" y="1635"/>
                </a:lnTo>
                <a:lnTo>
                  <a:pt x="112" y="1487"/>
                </a:lnTo>
                <a:lnTo>
                  <a:pt x="100" y="1111"/>
                </a:lnTo>
                <a:lnTo>
                  <a:pt x="87" y="827"/>
                </a:lnTo>
                <a:lnTo>
                  <a:pt x="76" y="693"/>
                </a:lnTo>
                <a:lnTo>
                  <a:pt x="36" y="444"/>
                </a:lnTo>
                <a:lnTo>
                  <a:pt x="10" y="288"/>
                </a:lnTo>
                <a:lnTo>
                  <a:pt x="0" y="200"/>
                </a:lnTo>
                <a:lnTo>
                  <a:pt x="1" y="130"/>
                </a:lnTo>
                <a:lnTo>
                  <a:pt x="17" y="78"/>
                </a:lnTo>
                <a:lnTo>
                  <a:pt x="31" y="61"/>
                </a:lnTo>
                <a:lnTo>
                  <a:pt x="54" y="42"/>
                </a:lnTo>
                <a:lnTo>
                  <a:pt x="100" y="16"/>
                </a:lnTo>
                <a:lnTo>
                  <a:pt x="147" y="3"/>
                </a:lnTo>
                <a:lnTo>
                  <a:pt x="194" y="0"/>
                </a:lnTo>
                <a:lnTo>
                  <a:pt x="240" y="7"/>
                </a:lnTo>
                <a:lnTo>
                  <a:pt x="285" y="25"/>
                </a:lnTo>
                <a:lnTo>
                  <a:pt x="351" y="61"/>
                </a:lnTo>
                <a:lnTo>
                  <a:pt x="430" y="124"/>
                </a:lnTo>
                <a:lnTo>
                  <a:pt x="498" y="196"/>
                </a:lnTo>
                <a:lnTo>
                  <a:pt x="573" y="291"/>
                </a:lnTo>
                <a:lnTo>
                  <a:pt x="590" y="323"/>
                </a:lnTo>
                <a:lnTo>
                  <a:pt x="632" y="408"/>
                </a:lnTo>
                <a:lnTo>
                  <a:pt x="700" y="588"/>
                </a:lnTo>
                <a:lnTo>
                  <a:pt x="753" y="772"/>
                </a:lnTo>
                <a:lnTo>
                  <a:pt x="793" y="954"/>
                </a:lnTo>
                <a:lnTo>
                  <a:pt x="835" y="1196"/>
                </a:lnTo>
                <a:lnTo>
                  <a:pt x="858" y="1400"/>
                </a:lnTo>
                <a:lnTo>
                  <a:pt x="859" y="1422"/>
                </a:lnTo>
                <a:lnTo>
                  <a:pt x="1286" y="1953"/>
                </a:lnTo>
                <a:lnTo>
                  <a:pt x="852" y="2796"/>
                </a:lnTo>
                <a:close/>
              </a:path>
            </a:pathLst>
          </a:custGeom>
          <a:solidFill>
            <a:srgbClr val="F3C9A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7" name="자유형 33">
            <a:extLst>
              <a:ext uri="{FF2B5EF4-FFF2-40B4-BE49-F238E27FC236}">
                <a16:creationId xmlns:a16="http://schemas.microsoft.com/office/drawing/2014/main" id="{614F2717-A619-6743-A251-AB4D12D3ACF1}"/>
              </a:ext>
            </a:extLst>
          </p:cNvPr>
          <p:cNvSpPr>
            <a:spLocks noChangeAspect="1"/>
          </p:cNvSpPr>
          <p:nvPr/>
        </p:nvSpPr>
        <p:spPr>
          <a:xfrm rot="21430038">
            <a:off x="8752160" y="5814297"/>
            <a:ext cx="2707533" cy="3190992"/>
          </a:xfrm>
          <a:custGeom>
            <a:avLst/>
            <a:gdLst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193963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45544 w 1617291"/>
              <a:gd name="connsiteY27" fmla="*/ 430295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617291" h="1906075">
                <a:moveTo>
                  <a:pt x="241588" y="1424864"/>
                </a:moveTo>
                <a:cubicBezTo>
                  <a:pt x="286567" y="1485189"/>
                  <a:pt x="332605" y="1538635"/>
                  <a:pt x="384463" y="1574089"/>
                </a:cubicBezTo>
                <a:cubicBezTo>
                  <a:pt x="436321" y="1609543"/>
                  <a:pt x="520988" y="1624360"/>
                  <a:pt x="552738" y="1637589"/>
                </a:cubicBezTo>
                <a:cubicBezTo>
                  <a:pt x="584488" y="1650818"/>
                  <a:pt x="556442" y="1625418"/>
                  <a:pt x="574963" y="1653464"/>
                </a:cubicBezTo>
                <a:cubicBezTo>
                  <a:pt x="593484" y="1681510"/>
                  <a:pt x="643226" y="1765648"/>
                  <a:pt x="663863" y="1805864"/>
                </a:cubicBezTo>
                <a:cubicBezTo>
                  <a:pt x="684500" y="1846080"/>
                  <a:pt x="659101" y="1879947"/>
                  <a:pt x="698788" y="1894764"/>
                </a:cubicBezTo>
                <a:cubicBezTo>
                  <a:pt x="738475" y="1909581"/>
                  <a:pt x="827905" y="1910110"/>
                  <a:pt x="901988" y="1894764"/>
                </a:cubicBezTo>
                <a:cubicBezTo>
                  <a:pt x="976071" y="1879418"/>
                  <a:pt x="1059680" y="1837085"/>
                  <a:pt x="1143288" y="1802689"/>
                </a:cubicBezTo>
                <a:cubicBezTo>
                  <a:pt x="1226896" y="1768293"/>
                  <a:pt x="1327967" y="1728606"/>
                  <a:pt x="1403638" y="1688389"/>
                </a:cubicBezTo>
                <a:cubicBezTo>
                  <a:pt x="1479309" y="1648172"/>
                  <a:pt x="1562917" y="1601606"/>
                  <a:pt x="1597313" y="1561389"/>
                </a:cubicBezTo>
                <a:cubicBezTo>
                  <a:pt x="1631709" y="1521172"/>
                  <a:pt x="1611601" y="1478839"/>
                  <a:pt x="1610013" y="1447089"/>
                </a:cubicBezTo>
                <a:cubicBezTo>
                  <a:pt x="1608425" y="1415339"/>
                  <a:pt x="1596255" y="1435977"/>
                  <a:pt x="1587788" y="1370889"/>
                </a:cubicBezTo>
                <a:cubicBezTo>
                  <a:pt x="1579321" y="1305801"/>
                  <a:pt x="1580909" y="1197322"/>
                  <a:pt x="1559213" y="1056564"/>
                </a:cubicBezTo>
                <a:cubicBezTo>
                  <a:pt x="1537517" y="915806"/>
                  <a:pt x="1488834" y="678210"/>
                  <a:pt x="1457613" y="526339"/>
                </a:cubicBezTo>
                <a:cubicBezTo>
                  <a:pt x="1426392" y="374468"/>
                  <a:pt x="1400463" y="231064"/>
                  <a:pt x="1371888" y="145339"/>
                </a:cubicBezTo>
                <a:cubicBezTo>
                  <a:pt x="1343313" y="59614"/>
                  <a:pt x="1316855" y="35272"/>
                  <a:pt x="1286163" y="11989"/>
                </a:cubicBezTo>
                <a:cubicBezTo>
                  <a:pt x="1255471" y="-11294"/>
                  <a:pt x="1214196" y="6697"/>
                  <a:pt x="1187738" y="5639"/>
                </a:cubicBezTo>
                <a:cubicBezTo>
                  <a:pt x="1161280" y="4581"/>
                  <a:pt x="1127413" y="5639"/>
                  <a:pt x="1127413" y="5639"/>
                </a:cubicBezTo>
                <a:cubicBezTo>
                  <a:pt x="1085080" y="5639"/>
                  <a:pt x="994592" y="-6003"/>
                  <a:pt x="933738" y="5639"/>
                </a:cubicBezTo>
                <a:cubicBezTo>
                  <a:pt x="872884" y="17281"/>
                  <a:pt x="824730" y="54851"/>
                  <a:pt x="762288" y="75489"/>
                </a:cubicBezTo>
                <a:cubicBezTo>
                  <a:pt x="699846" y="96127"/>
                  <a:pt x="609888" y="113589"/>
                  <a:pt x="559088" y="129464"/>
                </a:cubicBezTo>
                <a:cubicBezTo>
                  <a:pt x="508288" y="145339"/>
                  <a:pt x="477596" y="161743"/>
                  <a:pt x="457488" y="170739"/>
                </a:cubicBezTo>
                <a:cubicBezTo>
                  <a:pt x="437380" y="179735"/>
                  <a:pt x="447963" y="180793"/>
                  <a:pt x="438438" y="183439"/>
                </a:cubicBezTo>
                <a:cubicBezTo>
                  <a:pt x="428913" y="186085"/>
                  <a:pt x="419917" y="177618"/>
                  <a:pt x="400338" y="186614"/>
                </a:cubicBezTo>
                <a:cubicBezTo>
                  <a:pt x="380759" y="195610"/>
                  <a:pt x="351655" y="211485"/>
                  <a:pt x="320963" y="237414"/>
                </a:cubicBezTo>
                <a:cubicBezTo>
                  <a:pt x="290271" y="263343"/>
                  <a:pt x="241985" y="318641"/>
                  <a:pt x="216188" y="342189"/>
                </a:cubicBezTo>
                <a:cubicBezTo>
                  <a:pt x="190391" y="365737"/>
                  <a:pt x="177956" y="364017"/>
                  <a:pt x="166182" y="378701"/>
                </a:cubicBezTo>
                <a:cubicBezTo>
                  <a:pt x="154408" y="393385"/>
                  <a:pt x="135754" y="378172"/>
                  <a:pt x="145544" y="430295"/>
                </a:cubicBezTo>
                <a:cubicBezTo>
                  <a:pt x="155334" y="482418"/>
                  <a:pt x="209971" y="630453"/>
                  <a:pt x="224920" y="691439"/>
                </a:cubicBezTo>
                <a:cubicBezTo>
                  <a:pt x="239869" y="752426"/>
                  <a:pt x="236164" y="770814"/>
                  <a:pt x="235238" y="796214"/>
                </a:cubicBezTo>
                <a:cubicBezTo>
                  <a:pt x="234312" y="821614"/>
                  <a:pt x="240530" y="841722"/>
                  <a:pt x="219363" y="843839"/>
                </a:cubicBezTo>
                <a:cubicBezTo>
                  <a:pt x="198196" y="845956"/>
                  <a:pt x="135226" y="814735"/>
                  <a:pt x="108238" y="808914"/>
                </a:cubicBezTo>
                <a:cubicBezTo>
                  <a:pt x="81250" y="803093"/>
                  <a:pt x="75429" y="797802"/>
                  <a:pt x="57438" y="808914"/>
                </a:cubicBezTo>
                <a:cubicBezTo>
                  <a:pt x="39447" y="820026"/>
                  <a:pt x="-3945" y="827435"/>
                  <a:pt x="288" y="875589"/>
                </a:cubicBezTo>
                <a:cubicBezTo>
                  <a:pt x="4521" y="923743"/>
                  <a:pt x="63788" y="1041747"/>
                  <a:pt x="82838" y="1097839"/>
                </a:cubicBezTo>
                <a:cubicBezTo>
                  <a:pt x="101888" y="1153931"/>
                  <a:pt x="93421" y="1159222"/>
                  <a:pt x="114588" y="1212139"/>
                </a:cubicBezTo>
                <a:cubicBezTo>
                  <a:pt x="135755" y="1265056"/>
                  <a:pt x="196609" y="1364539"/>
                  <a:pt x="241588" y="1424864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자유형 36">
            <a:extLst>
              <a:ext uri="{FF2B5EF4-FFF2-40B4-BE49-F238E27FC236}">
                <a16:creationId xmlns:a16="http://schemas.microsoft.com/office/drawing/2014/main" id="{BB08A69C-F814-4C42-A19D-44E311661732}"/>
              </a:ext>
            </a:extLst>
          </p:cNvPr>
          <p:cNvSpPr>
            <a:spLocks noChangeAspect="1"/>
          </p:cNvSpPr>
          <p:nvPr/>
        </p:nvSpPr>
        <p:spPr>
          <a:xfrm>
            <a:off x="7560567" y="4809036"/>
            <a:ext cx="1457487" cy="1256322"/>
          </a:xfrm>
          <a:custGeom>
            <a:avLst/>
            <a:gdLst>
              <a:gd name="connsiteX0" fmla="*/ 1392933 w 1457487"/>
              <a:gd name="connsiteY0" fmla="*/ 765238 h 1256322"/>
              <a:gd name="connsiteX1" fmla="*/ 1011933 w 1457487"/>
              <a:gd name="connsiteY1" fmla="*/ 422338 h 1256322"/>
              <a:gd name="connsiteX2" fmla="*/ 754758 w 1457487"/>
              <a:gd name="connsiteY2" fmla="*/ 298513 h 1256322"/>
              <a:gd name="connsiteX3" fmla="*/ 602358 w 1457487"/>
              <a:gd name="connsiteY3" fmla="*/ 374713 h 1256322"/>
              <a:gd name="connsiteX4" fmla="*/ 602358 w 1457487"/>
              <a:gd name="connsiteY4" fmla="*/ 641413 h 1256322"/>
              <a:gd name="connsiteX5" fmla="*/ 850008 w 1457487"/>
              <a:gd name="connsiteY5" fmla="*/ 936688 h 1256322"/>
              <a:gd name="connsiteX6" fmla="*/ 907158 w 1457487"/>
              <a:gd name="connsiteY6" fmla="*/ 1241488 h 1256322"/>
              <a:gd name="connsiteX7" fmla="*/ 611883 w 1457487"/>
              <a:gd name="connsiteY7" fmla="*/ 1155763 h 1256322"/>
              <a:gd name="connsiteX8" fmla="*/ 59433 w 1457487"/>
              <a:gd name="connsiteY8" fmla="*/ 698563 h 1256322"/>
              <a:gd name="connsiteX9" fmla="*/ 68958 w 1457487"/>
              <a:gd name="connsiteY9" fmla="*/ 155638 h 1256322"/>
              <a:gd name="connsiteX10" fmla="*/ 535683 w 1457487"/>
              <a:gd name="connsiteY10" fmla="*/ 3238 h 1256322"/>
              <a:gd name="connsiteX11" fmla="*/ 754758 w 1457487"/>
              <a:gd name="connsiteY11" fmla="*/ 69913 h 1256322"/>
              <a:gd name="connsiteX12" fmla="*/ 983358 w 1457487"/>
              <a:gd name="connsiteY12" fmla="*/ 279463 h 1256322"/>
              <a:gd name="connsiteX13" fmla="*/ 1411983 w 1457487"/>
              <a:gd name="connsiteY13" fmla="*/ 717613 h 1256322"/>
              <a:gd name="connsiteX14" fmla="*/ 1392933 w 1457487"/>
              <a:gd name="connsiteY14" fmla="*/ 765238 h 125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57487" h="1256322">
                <a:moveTo>
                  <a:pt x="1392933" y="765238"/>
                </a:moveTo>
                <a:cubicBezTo>
                  <a:pt x="1326258" y="716025"/>
                  <a:pt x="1118295" y="500125"/>
                  <a:pt x="1011933" y="422338"/>
                </a:cubicBezTo>
                <a:cubicBezTo>
                  <a:pt x="905570" y="344550"/>
                  <a:pt x="823020" y="306450"/>
                  <a:pt x="754758" y="298513"/>
                </a:cubicBezTo>
                <a:cubicBezTo>
                  <a:pt x="686495" y="290575"/>
                  <a:pt x="627758" y="317563"/>
                  <a:pt x="602358" y="374713"/>
                </a:cubicBezTo>
                <a:cubicBezTo>
                  <a:pt x="576958" y="431863"/>
                  <a:pt x="561083" y="547751"/>
                  <a:pt x="602358" y="641413"/>
                </a:cubicBezTo>
                <a:cubicBezTo>
                  <a:pt x="643633" y="735075"/>
                  <a:pt x="799208" y="836675"/>
                  <a:pt x="850008" y="936688"/>
                </a:cubicBezTo>
                <a:cubicBezTo>
                  <a:pt x="900808" y="1036701"/>
                  <a:pt x="946845" y="1204976"/>
                  <a:pt x="907158" y="1241488"/>
                </a:cubicBezTo>
                <a:cubicBezTo>
                  <a:pt x="867471" y="1278000"/>
                  <a:pt x="753170" y="1246251"/>
                  <a:pt x="611883" y="1155763"/>
                </a:cubicBezTo>
                <a:cubicBezTo>
                  <a:pt x="470595" y="1065276"/>
                  <a:pt x="149920" y="865250"/>
                  <a:pt x="59433" y="698563"/>
                </a:cubicBezTo>
                <a:cubicBezTo>
                  <a:pt x="-31054" y="531876"/>
                  <a:pt x="-10417" y="271525"/>
                  <a:pt x="68958" y="155638"/>
                </a:cubicBezTo>
                <a:cubicBezTo>
                  <a:pt x="148333" y="39751"/>
                  <a:pt x="421383" y="17526"/>
                  <a:pt x="535683" y="3238"/>
                </a:cubicBezTo>
                <a:cubicBezTo>
                  <a:pt x="649983" y="-11050"/>
                  <a:pt x="680146" y="23876"/>
                  <a:pt x="754758" y="69913"/>
                </a:cubicBezTo>
                <a:cubicBezTo>
                  <a:pt x="829370" y="115950"/>
                  <a:pt x="873820" y="171513"/>
                  <a:pt x="983358" y="279463"/>
                </a:cubicBezTo>
                <a:cubicBezTo>
                  <a:pt x="1092896" y="387413"/>
                  <a:pt x="1335783" y="636651"/>
                  <a:pt x="1411983" y="717613"/>
                </a:cubicBezTo>
                <a:cubicBezTo>
                  <a:pt x="1488183" y="798575"/>
                  <a:pt x="1459608" y="814451"/>
                  <a:pt x="1392933" y="7652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자유형 38">
            <a:extLst>
              <a:ext uri="{FF2B5EF4-FFF2-40B4-BE49-F238E27FC236}">
                <a16:creationId xmlns:a16="http://schemas.microsoft.com/office/drawing/2014/main" id="{2D5C163A-422F-8E4C-A865-BB64DE874247}"/>
              </a:ext>
            </a:extLst>
          </p:cNvPr>
          <p:cNvSpPr>
            <a:spLocks noChangeAspect="1"/>
          </p:cNvSpPr>
          <p:nvPr/>
        </p:nvSpPr>
        <p:spPr>
          <a:xfrm>
            <a:off x="8266254" y="4368497"/>
            <a:ext cx="839646" cy="1150015"/>
          </a:xfrm>
          <a:custGeom>
            <a:avLst/>
            <a:gdLst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69746 w 839646"/>
              <a:gd name="connsiteY4" fmla="*/ 526327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43552 w 839646"/>
              <a:gd name="connsiteY4" fmla="*/ 593002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8759"/>
              <a:gd name="connsiteX1" fmla="*/ 636446 w 839646"/>
              <a:gd name="connsiteY1" fmla="*/ 297727 h 998759"/>
              <a:gd name="connsiteX2" fmla="*/ 477696 w 839646"/>
              <a:gd name="connsiteY2" fmla="*/ 227877 h 998759"/>
              <a:gd name="connsiteX3" fmla="*/ 376096 w 839646"/>
              <a:gd name="connsiteY3" fmla="*/ 342177 h 998759"/>
              <a:gd name="connsiteX4" fmla="*/ 343552 w 839646"/>
              <a:gd name="connsiteY4" fmla="*/ 593002 h 998759"/>
              <a:gd name="connsiteX5" fmla="*/ 564215 w 839646"/>
              <a:gd name="connsiteY5" fmla="*/ 838271 h 998759"/>
              <a:gd name="connsiteX6" fmla="*/ 591996 w 839646"/>
              <a:gd name="connsiteY6" fmla="*/ 996227 h 998759"/>
              <a:gd name="connsiteX7" fmla="*/ 477696 w 839646"/>
              <a:gd name="connsiteY7" fmla="*/ 907327 h 998759"/>
              <a:gd name="connsiteX8" fmla="*/ 109396 w 839646"/>
              <a:gd name="connsiteY8" fmla="*/ 558077 h 998759"/>
              <a:gd name="connsiteX9" fmla="*/ 20496 w 839646"/>
              <a:gd name="connsiteY9" fmla="*/ 81827 h 998759"/>
              <a:gd name="connsiteX10" fmla="*/ 445946 w 839646"/>
              <a:gd name="connsiteY10" fmla="*/ 5627 h 998759"/>
              <a:gd name="connsiteX11" fmla="*/ 553896 w 839646"/>
              <a:gd name="connsiteY11" fmla="*/ 145327 h 998759"/>
              <a:gd name="connsiteX12" fmla="*/ 636446 w 839646"/>
              <a:gd name="connsiteY12" fmla="*/ 246927 h 998759"/>
              <a:gd name="connsiteX13" fmla="*/ 839646 w 839646"/>
              <a:gd name="connsiteY13" fmla="*/ 437427 h 998759"/>
              <a:gd name="connsiteX0" fmla="*/ 839646 w 839646"/>
              <a:gd name="connsiteY0" fmla="*/ 437427 h 1075779"/>
              <a:gd name="connsiteX1" fmla="*/ 636446 w 839646"/>
              <a:gd name="connsiteY1" fmla="*/ 297727 h 1075779"/>
              <a:gd name="connsiteX2" fmla="*/ 477696 w 839646"/>
              <a:gd name="connsiteY2" fmla="*/ 227877 h 1075779"/>
              <a:gd name="connsiteX3" fmla="*/ 376096 w 839646"/>
              <a:gd name="connsiteY3" fmla="*/ 342177 h 1075779"/>
              <a:gd name="connsiteX4" fmla="*/ 343552 w 839646"/>
              <a:gd name="connsiteY4" fmla="*/ 593002 h 1075779"/>
              <a:gd name="connsiteX5" fmla="*/ 564215 w 839646"/>
              <a:gd name="connsiteY5" fmla="*/ 838271 h 1075779"/>
              <a:gd name="connsiteX6" fmla="*/ 692008 w 839646"/>
              <a:gd name="connsiteY6" fmla="*/ 1074808 h 1075779"/>
              <a:gd name="connsiteX7" fmla="*/ 477696 w 839646"/>
              <a:gd name="connsiteY7" fmla="*/ 907327 h 1075779"/>
              <a:gd name="connsiteX8" fmla="*/ 109396 w 839646"/>
              <a:gd name="connsiteY8" fmla="*/ 558077 h 1075779"/>
              <a:gd name="connsiteX9" fmla="*/ 20496 w 839646"/>
              <a:gd name="connsiteY9" fmla="*/ 81827 h 1075779"/>
              <a:gd name="connsiteX10" fmla="*/ 445946 w 839646"/>
              <a:gd name="connsiteY10" fmla="*/ 5627 h 1075779"/>
              <a:gd name="connsiteX11" fmla="*/ 553896 w 839646"/>
              <a:gd name="connsiteY11" fmla="*/ 145327 h 1075779"/>
              <a:gd name="connsiteX12" fmla="*/ 636446 w 839646"/>
              <a:gd name="connsiteY12" fmla="*/ 246927 h 1075779"/>
              <a:gd name="connsiteX13" fmla="*/ 839646 w 839646"/>
              <a:gd name="connsiteY13" fmla="*/ 437427 h 1075779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76096 w 839646"/>
              <a:gd name="connsiteY3" fmla="*/ 342177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57071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2622"/>
              <a:gd name="connsiteX1" fmla="*/ 636446 w 839646"/>
              <a:gd name="connsiteY1" fmla="*/ 297727 h 1132622"/>
              <a:gd name="connsiteX2" fmla="*/ 496746 w 839646"/>
              <a:gd name="connsiteY2" fmla="*/ 261214 h 1132622"/>
              <a:gd name="connsiteX3" fmla="*/ 347521 w 839646"/>
              <a:gd name="connsiteY3" fmla="*/ 354083 h 1132622"/>
              <a:gd name="connsiteX4" fmla="*/ 343552 w 839646"/>
              <a:gd name="connsiteY4" fmla="*/ 593002 h 1132622"/>
              <a:gd name="connsiteX5" fmla="*/ 557071 w 839646"/>
              <a:gd name="connsiteY5" fmla="*/ 838271 h 1132622"/>
              <a:gd name="connsiteX6" fmla="*/ 725345 w 839646"/>
              <a:gd name="connsiteY6" fmla="*/ 1131958 h 1132622"/>
              <a:gd name="connsiteX7" fmla="*/ 477696 w 839646"/>
              <a:gd name="connsiteY7" fmla="*/ 907327 h 1132622"/>
              <a:gd name="connsiteX8" fmla="*/ 109396 w 839646"/>
              <a:gd name="connsiteY8" fmla="*/ 558077 h 1132622"/>
              <a:gd name="connsiteX9" fmla="*/ 20496 w 839646"/>
              <a:gd name="connsiteY9" fmla="*/ 81827 h 1132622"/>
              <a:gd name="connsiteX10" fmla="*/ 445946 w 839646"/>
              <a:gd name="connsiteY10" fmla="*/ 5627 h 1132622"/>
              <a:gd name="connsiteX11" fmla="*/ 553896 w 839646"/>
              <a:gd name="connsiteY11" fmla="*/ 145327 h 1132622"/>
              <a:gd name="connsiteX12" fmla="*/ 636446 w 839646"/>
              <a:gd name="connsiteY12" fmla="*/ 246927 h 1132622"/>
              <a:gd name="connsiteX13" fmla="*/ 839646 w 839646"/>
              <a:gd name="connsiteY13" fmla="*/ 437427 h 1132622"/>
              <a:gd name="connsiteX0" fmla="*/ 839646 w 839646"/>
              <a:gd name="connsiteY0" fmla="*/ 437427 h 1150015"/>
              <a:gd name="connsiteX1" fmla="*/ 636446 w 839646"/>
              <a:gd name="connsiteY1" fmla="*/ 297727 h 1150015"/>
              <a:gd name="connsiteX2" fmla="*/ 496746 w 839646"/>
              <a:gd name="connsiteY2" fmla="*/ 261214 h 1150015"/>
              <a:gd name="connsiteX3" fmla="*/ 347521 w 839646"/>
              <a:gd name="connsiteY3" fmla="*/ 354083 h 1150015"/>
              <a:gd name="connsiteX4" fmla="*/ 343552 w 839646"/>
              <a:gd name="connsiteY4" fmla="*/ 593002 h 1150015"/>
              <a:gd name="connsiteX5" fmla="*/ 557071 w 839646"/>
              <a:gd name="connsiteY5" fmla="*/ 838271 h 1150015"/>
              <a:gd name="connsiteX6" fmla="*/ 725345 w 839646"/>
              <a:gd name="connsiteY6" fmla="*/ 1131958 h 1150015"/>
              <a:gd name="connsiteX7" fmla="*/ 477696 w 839646"/>
              <a:gd name="connsiteY7" fmla="*/ 907327 h 1150015"/>
              <a:gd name="connsiteX8" fmla="*/ 109396 w 839646"/>
              <a:gd name="connsiteY8" fmla="*/ 558077 h 1150015"/>
              <a:gd name="connsiteX9" fmla="*/ 20496 w 839646"/>
              <a:gd name="connsiteY9" fmla="*/ 81827 h 1150015"/>
              <a:gd name="connsiteX10" fmla="*/ 445946 w 839646"/>
              <a:gd name="connsiteY10" fmla="*/ 5627 h 1150015"/>
              <a:gd name="connsiteX11" fmla="*/ 553896 w 839646"/>
              <a:gd name="connsiteY11" fmla="*/ 145327 h 1150015"/>
              <a:gd name="connsiteX12" fmla="*/ 636446 w 839646"/>
              <a:gd name="connsiteY12" fmla="*/ 246927 h 1150015"/>
              <a:gd name="connsiteX13" fmla="*/ 839646 w 839646"/>
              <a:gd name="connsiteY13" fmla="*/ 437427 h 1150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39646" h="1150015">
                <a:moveTo>
                  <a:pt x="839646" y="437427"/>
                </a:moveTo>
                <a:cubicBezTo>
                  <a:pt x="839646" y="445894"/>
                  <a:pt x="693596" y="327096"/>
                  <a:pt x="636446" y="297727"/>
                </a:cubicBezTo>
                <a:cubicBezTo>
                  <a:pt x="579296" y="268358"/>
                  <a:pt x="544900" y="251821"/>
                  <a:pt x="496746" y="261214"/>
                </a:cubicBezTo>
                <a:cubicBezTo>
                  <a:pt x="448592" y="270607"/>
                  <a:pt x="373053" y="298785"/>
                  <a:pt x="347521" y="354083"/>
                </a:cubicBezTo>
                <a:cubicBezTo>
                  <a:pt x="321989" y="409381"/>
                  <a:pt x="308627" y="512304"/>
                  <a:pt x="343552" y="593002"/>
                </a:cubicBezTo>
                <a:cubicBezTo>
                  <a:pt x="378477" y="673700"/>
                  <a:pt x="493439" y="748445"/>
                  <a:pt x="557071" y="838271"/>
                </a:cubicBezTo>
                <a:cubicBezTo>
                  <a:pt x="620703" y="928097"/>
                  <a:pt x="686187" y="1051392"/>
                  <a:pt x="725345" y="1131958"/>
                </a:cubicBezTo>
                <a:cubicBezTo>
                  <a:pt x="764503" y="1212524"/>
                  <a:pt x="580354" y="1002974"/>
                  <a:pt x="477696" y="907327"/>
                </a:cubicBezTo>
                <a:cubicBezTo>
                  <a:pt x="375038" y="811680"/>
                  <a:pt x="185596" y="695660"/>
                  <a:pt x="109396" y="558077"/>
                </a:cubicBezTo>
                <a:cubicBezTo>
                  <a:pt x="33196" y="420494"/>
                  <a:pt x="-35596" y="173902"/>
                  <a:pt x="20496" y="81827"/>
                </a:cubicBezTo>
                <a:cubicBezTo>
                  <a:pt x="76588" y="-10248"/>
                  <a:pt x="357046" y="-4956"/>
                  <a:pt x="445946" y="5627"/>
                </a:cubicBezTo>
                <a:cubicBezTo>
                  <a:pt x="534846" y="16210"/>
                  <a:pt x="522146" y="105110"/>
                  <a:pt x="553896" y="145327"/>
                </a:cubicBezTo>
                <a:cubicBezTo>
                  <a:pt x="585646" y="185544"/>
                  <a:pt x="594113" y="203535"/>
                  <a:pt x="636446" y="246927"/>
                </a:cubicBezTo>
                <a:cubicBezTo>
                  <a:pt x="678779" y="290319"/>
                  <a:pt x="839646" y="428960"/>
                  <a:pt x="839646" y="4374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0" name="자유형 39">
            <a:extLst>
              <a:ext uri="{FF2B5EF4-FFF2-40B4-BE49-F238E27FC236}">
                <a16:creationId xmlns:a16="http://schemas.microsoft.com/office/drawing/2014/main" id="{8AFE4164-4ACE-7142-96B4-DF3CA38840B2}"/>
              </a:ext>
            </a:extLst>
          </p:cNvPr>
          <p:cNvSpPr>
            <a:spLocks noChangeAspect="1"/>
          </p:cNvSpPr>
          <p:nvPr/>
        </p:nvSpPr>
        <p:spPr>
          <a:xfrm>
            <a:off x="7878731" y="6152744"/>
            <a:ext cx="901633" cy="704273"/>
          </a:xfrm>
          <a:custGeom>
            <a:avLst/>
            <a:gdLst>
              <a:gd name="connsiteX0" fmla="*/ 260382 w 901633"/>
              <a:gd name="connsiteY0" fmla="*/ 683593 h 704273"/>
              <a:gd name="connsiteX1" fmla="*/ 198469 w 901633"/>
              <a:gd name="connsiteY1" fmla="*/ 435943 h 704273"/>
              <a:gd name="connsiteX2" fmla="*/ 212757 w 901633"/>
              <a:gd name="connsiteY2" fmla="*/ 240680 h 704273"/>
              <a:gd name="connsiteX3" fmla="*/ 446119 w 901633"/>
              <a:gd name="connsiteY3" fmla="*/ 269255 h 704273"/>
              <a:gd name="connsiteX4" fmla="*/ 703294 w 901633"/>
              <a:gd name="connsiteY4" fmla="*/ 502618 h 704273"/>
              <a:gd name="connsiteX5" fmla="*/ 846169 w 901633"/>
              <a:gd name="connsiteY5" fmla="*/ 645493 h 704273"/>
              <a:gd name="connsiteX6" fmla="*/ 898557 w 901633"/>
              <a:gd name="connsiteY6" fmla="*/ 631205 h 704273"/>
              <a:gd name="connsiteX7" fmla="*/ 765207 w 901633"/>
              <a:gd name="connsiteY7" fmla="*/ 326405 h 704273"/>
              <a:gd name="connsiteX8" fmla="*/ 346107 w 901633"/>
              <a:gd name="connsiteY8" fmla="*/ 12080 h 704273"/>
              <a:gd name="connsiteX9" fmla="*/ 22257 w 901633"/>
              <a:gd name="connsiteY9" fmla="*/ 88280 h 704273"/>
              <a:gd name="connsiteX10" fmla="*/ 41307 w 901633"/>
              <a:gd name="connsiteY10" fmla="*/ 307355 h 704273"/>
              <a:gd name="connsiteX11" fmla="*/ 146082 w 901633"/>
              <a:gd name="connsiteY11" fmla="*/ 645493 h 704273"/>
              <a:gd name="connsiteX12" fmla="*/ 260382 w 901633"/>
              <a:gd name="connsiteY12" fmla="*/ 683593 h 704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1633" h="704273">
                <a:moveTo>
                  <a:pt x="260382" y="683593"/>
                </a:moveTo>
                <a:cubicBezTo>
                  <a:pt x="269113" y="648668"/>
                  <a:pt x="206407" y="509762"/>
                  <a:pt x="198469" y="435943"/>
                </a:cubicBezTo>
                <a:cubicBezTo>
                  <a:pt x="190531" y="362124"/>
                  <a:pt x="171482" y="268461"/>
                  <a:pt x="212757" y="240680"/>
                </a:cubicBezTo>
                <a:cubicBezTo>
                  <a:pt x="254032" y="212899"/>
                  <a:pt x="364363" y="225599"/>
                  <a:pt x="446119" y="269255"/>
                </a:cubicBezTo>
                <a:cubicBezTo>
                  <a:pt x="527875" y="312911"/>
                  <a:pt x="636619" y="439912"/>
                  <a:pt x="703294" y="502618"/>
                </a:cubicBezTo>
                <a:cubicBezTo>
                  <a:pt x="769969" y="565324"/>
                  <a:pt x="813625" y="624062"/>
                  <a:pt x="846169" y="645493"/>
                </a:cubicBezTo>
                <a:cubicBezTo>
                  <a:pt x="878713" y="666924"/>
                  <a:pt x="912051" y="684386"/>
                  <a:pt x="898557" y="631205"/>
                </a:cubicBezTo>
                <a:cubicBezTo>
                  <a:pt x="885063" y="578024"/>
                  <a:pt x="857282" y="429592"/>
                  <a:pt x="765207" y="326405"/>
                </a:cubicBezTo>
                <a:cubicBezTo>
                  <a:pt x="673132" y="223218"/>
                  <a:pt x="469932" y="51767"/>
                  <a:pt x="346107" y="12080"/>
                </a:cubicBezTo>
                <a:cubicBezTo>
                  <a:pt x="222282" y="-27607"/>
                  <a:pt x="73057" y="39067"/>
                  <a:pt x="22257" y="88280"/>
                </a:cubicBezTo>
                <a:cubicBezTo>
                  <a:pt x="-28543" y="137492"/>
                  <a:pt x="20669" y="214486"/>
                  <a:pt x="41307" y="307355"/>
                </a:cubicBezTo>
                <a:cubicBezTo>
                  <a:pt x="61944" y="400224"/>
                  <a:pt x="111157" y="579612"/>
                  <a:pt x="146082" y="645493"/>
                </a:cubicBezTo>
                <a:cubicBezTo>
                  <a:pt x="181007" y="711374"/>
                  <a:pt x="251651" y="718518"/>
                  <a:pt x="260382" y="683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1" name="직사각형 44">
            <a:extLst>
              <a:ext uri="{FF2B5EF4-FFF2-40B4-BE49-F238E27FC236}">
                <a16:creationId xmlns:a16="http://schemas.microsoft.com/office/drawing/2014/main" id="{7847A486-D883-C746-84B6-608376AB6E67}"/>
              </a:ext>
            </a:extLst>
          </p:cNvPr>
          <p:cNvSpPr>
            <a:spLocks noChangeAspect="1"/>
          </p:cNvSpPr>
          <p:nvPr/>
        </p:nvSpPr>
        <p:spPr>
          <a:xfrm rot="18496308" flipH="1">
            <a:off x="2412867" y="4906685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2" name="직사각형 44">
            <a:extLst>
              <a:ext uri="{FF2B5EF4-FFF2-40B4-BE49-F238E27FC236}">
                <a16:creationId xmlns:a16="http://schemas.microsoft.com/office/drawing/2014/main" id="{6A75060C-A52E-D941-AA9F-9209DFB1A247}"/>
              </a:ext>
            </a:extLst>
          </p:cNvPr>
          <p:cNvSpPr>
            <a:spLocks noChangeAspect="1"/>
          </p:cNvSpPr>
          <p:nvPr/>
        </p:nvSpPr>
        <p:spPr>
          <a:xfrm rot="18496308" flipH="1">
            <a:off x="1823389" y="4726236"/>
            <a:ext cx="2116593" cy="585035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304" h="403391">
                <a:moveTo>
                  <a:pt x="40339" y="108509"/>
                </a:moveTo>
                <a:cubicBezTo>
                  <a:pt x="448402" y="-35441"/>
                  <a:pt x="770929" y="-14043"/>
                  <a:pt x="1264304" y="46214"/>
                </a:cubicBezTo>
                <a:lnTo>
                  <a:pt x="1197363" y="403391"/>
                </a:lnTo>
                <a:cubicBezTo>
                  <a:pt x="866417" y="367945"/>
                  <a:pt x="514690" y="321037"/>
                  <a:pt x="121086" y="391979"/>
                </a:cubicBezTo>
                <a:cubicBezTo>
                  <a:pt x="59611" y="376938"/>
                  <a:pt x="-63860" y="198451"/>
                  <a:pt x="40339" y="108509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3" name="직사각형 44">
            <a:extLst>
              <a:ext uri="{FF2B5EF4-FFF2-40B4-BE49-F238E27FC236}">
                <a16:creationId xmlns:a16="http://schemas.microsoft.com/office/drawing/2014/main" id="{F97D1F5B-8990-9244-B410-992F05BF9C94}"/>
              </a:ext>
            </a:extLst>
          </p:cNvPr>
          <p:cNvSpPr>
            <a:spLocks noChangeAspect="1"/>
          </p:cNvSpPr>
          <p:nvPr/>
        </p:nvSpPr>
        <p:spPr>
          <a:xfrm rot="18496308" flipH="1">
            <a:off x="2844232" y="5380142"/>
            <a:ext cx="2072270" cy="609552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28493 w 1237829"/>
              <a:gd name="connsiteY0" fmla="*/ 62115 h 356997"/>
              <a:gd name="connsiteX1" fmla="*/ 1237829 w 1237829"/>
              <a:gd name="connsiteY1" fmla="*/ 24413 h 356997"/>
              <a:gd name="connsiteX2" fmla="*/ 1185517 w 1237829"/>
              <a:gd name="connsiteY2" fmla="*/ 356997 h 356997"/>
              <a:gd name="connsiteX3" fmla="*/ 178418 w 1237829"/>
              <a:gd name="connsiteY3" fmla="*/ 328193 h 356997"/>
              <a:gd name="connsiteX4" fmla="*/ 28493 w 1237829"/>
              <a:gd name="connsiteY4" fmla="*/ 62115 h 356997"/>
              <a:gd name="connsiteX0" fmla="*/ 28493 w 1237829"/>
              <a:gd name="connsiteY0" fmla="*/ 69222 h 364104"/>
              <a:gd name="connsiteX1" fmla="*/ 1237829 w 1237829"/>
              <a:gd name="connsiteY1" fmla="*/ 31520 h 364104"/>
              <a:gd name="connsiteX2" fmla="*/ 1185517 w 1237829"/>
              <a:gd name="connsiteY2" fmla="*/ 364104 h 364104"/>
              <a:gd name="connsiteX3" fmla="*/ 178418 w 1237829"/>
              <a:gd name="connsiteY3" fmla="*/ 335300 h 364104"/>
              <a:gd name="connsiteX4" fmla="*/ 28493 w 1237829"/>
              <a:gd name="connsiteY4" fmla="*/ 69222 h 364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7829" h="364104">
                <a:moveTo>
                  <a:pt x="28493" y="69222"/>
                </a:moveTo>
                <a:cubicBezTo>
                  <a:pt x="464573" y="-34843"/>
                  <a:pt x="838888" y="1266"/>
                  <a:pt x="1237829" y="31520"/>
                </a:cubicBezTo>
                <a:lnTo>
                  <a:pt x="1185517" y="364104"/>
                </a:lnTo>
                <a:cubicBezTo>
                  <a:pt x="854571" y="328658"/>
                  <a:pt x="568998" y="278741"/>
                  <a:pt x="178418" y="335300"/>
                </a:cubicBezTo>
                <a:cubicBezTo>
                  <a:pt x="116943" y="320259"/>
                  <a:pt x="-70934" y="203570"/>
                  <a:pt x="28493" y="69222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4" name="직사각형 44">
            <a:extLst>
              <a:ext uri="{FF2B5EF4-FFF2-40B4-BE49-F238E27FC236}">
                <a16:creationId xmlns:a16="http://schemas.microsoft.com/office/drawing/2014/main" id="{D36300A0-4ECC-3646-A602-AD85162F68A8}"/>
              </a:ext>
            </a:extLst>
          </p:cNvPr>
          <p:cNvSpPr>
            <a:spLocks noChangeAspect="1"/>
          </p:cNvSpPr>
          <p:nvPr/>
        </p:nvSpPr>
        <p:spPr>
          <a:xfrm rot="18100462" flipH="1">
            <a:off x="1295682" y="4987033"/>
            <a:ext cx="1775893" cy="398724"/>
          </a:xfrm>
          <a:custGeom>
            <a:avLst/>
            <a:gdLst>
              <a:gd name="connsiteX0" fmla="*/ 0 w 1015908"/>
              <a:gd name="connsiteY0" fmla="*/ 0 h 328896"/>
              <a:gd name="connsiteX1" fmla="*/ 1015908 w 1015908"/>
              <a:gd name="connsiteY1" fmla="*/ 0 h 328896"/>
              <a:gd name="connsiteX2" fmla="*/ 1015908 w 1015908"/>
              <a:gd name="connsiteY2" fmla="*/ 328896 h 328896"/>
              <a:gd name="connsiteX3" fmla="*/ 0 w 1015908"/>
              <a:gd name="connsiteY3" fmla="*/ 328896 h 328896"/>
              <a:gd name="connsiteX4" fmla="*/ 0 w 1015908"/>
              <a:gd name="connsiteY4" fmla="*/ 0 h 328896"/>
              <a:gd name="connsiteX0" fmla="*/ 0 w 1165833"/>
              <a:gd name="connsiteY0" fmla="*/ 62818 h 328896"/>
              <a:gd name="connsiteX1" fmla="*/ 1165833 w 1165833"/>
              <a:gd name="connsiteY1" fmla="*/ 0 h 328896"/>
              <a:gd name="connsiteX2" fmla="*/ 1165833 w 1165833"/>
              <a:gd name="connsiteY2" fmla="*/ 328896 h 328896"/>
              <a:gd name="connsiteX3" fmla="*/ 149925 w 1165833"/>
              <a:gd name="connsiteY3" fmla="*/ 328896 h 328896"/>
              <a:gd name="connsiteX4" fmla="*/ 0 w 1165833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62818 h 328896"/>
              <a:gd name="connsiteX1" fmla="*/ 1193235 w 1193235"/>
              <a:gd name="connsiteY1" fmla="*/ 0 h 328896"/>
              <a:gd name="connsiteX2" fmla="*/ 1193235 w 1193235"/>
              <a:gd name="connsiteY2" fmla="*/ 328896 h 328896"/>
              <a:gd name="connsiteX3" fmla="*/ 177327 w 1193235"/>
              <a:gd name="connsiteY3" fmla="*/ 328896 h 328896"/>
              <a:gd name="connsiteX4" fmla="*/ 27402 w 1193235"/>
              <a:gd name="connsiteY4" fmla="*/ 62818 h 328896"/>
              <a:gd name="connsiteX0" fmla="*/ 27402 w 1193235"/>
              <a:gd name="connsiteY0" fmla="*/ 75328 h 341406"/>
              <a:gd name="connsiteX1" fmla="*/ 1193235 w 1193235"/>
              <a:gd name="connsiteY1" fmla="*/ 12510 h 341406"/>
              <a:gd name="connsiteX2" fmla="*/ 1193235 w 1193235"/>
              <a:gd name="connsiteY2" fmla="*/ 341406 h 341406"/>
              <a:gd name="connsiteX3" fmla="*/ 177327 w 1193235"/>
              <a:gd name="connsiteY3" fmla="*/ 341406 h 341406"/>
              <a:gd name="connsiteX4" fmla="*/ 27402 w 1193235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41406"/>
              <a:gd name="connsiteX1" fmla="*/ 1194326 w 1194326"/>
              <a:gd name="connsiteY1" fmla="*/ 12510 h 341406"/>
              <a:gd name="connsiteX2" fmla="*/ 1194326 w 1194326"/>
              <a:gd name="connsiteY2" fmla="*/ 341406 h 341406"/>
              <a:gd name="connsiteX3" fmla="*/ 178418 w 1194326"/>
              <a:gd name="connsiteY3" fmla="*/ 341406 h 341406"/>
              <a:gd name="connsiteX4" fmla="*/ 28493 w 1194326"/>
              <a:gd name="connsiteY4" fmla="*/ 75328 h 341406"/>
              <a:gd name="connsiteX0" fmla="*/ 28493 w 1194326"/>
              <a:gd name="connsiteY0" fmla="*/ 75328 h 370210"/>
              <a:gd name="connsiteX1" fmla="*/ 1194326 w 1194326"/>
              <a:gd name="connsiteY1" fmla="*/ 12510 h 370210"/>
              <a:gd name="connsiteX2" fmla="*/ 1185517 w 1194326"/>
              <a:gd name="connsiteY2" fmla="*/ 370210 h 370210"/>
              <a:gd name="connsiteX3" fmla="*/ 178418 w 1194326"/>
              <a:gd name="connsiteY3" fmla="*/ 341406 h 370210"/>
              <a:gd name="connsiteX4" fmla="*/ 28493 w 1194326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01994"/>
              <a:gd name="connsiteY0" fmla="*/ 75328 h 370210"/>
              <a:gd name="connsiteX1" fmla="*/ 1201994 w 1201994"/>
              <a:gd name="connsiteY1" fmla="*/ 12510 h 370210"/>
              <a:gd name="connsiteX2" fmla="*/ 1193185 w 1201994"/>
              <a:gd name="connsiteY2" fmla="*/ 370210 h 370210"/>
              <a:gd name="connsiteX3" fmla="*/ 128811 w 1201994"/>
              <a:gd name="connsiteY3" fmla="*/ 358454 h 370210"/>
              <a:gd name="connsiteX4" fmla="*/ 36161 w 1201994"/>
              <a:gd name="connsiteY4" fmla="*/ 75328 h 370210"/>
              <a:gd name="connsiteX0" fmla="*/ 36161 w 1260126"/>
              <a:gd name="connsiteY0" fmla="*/ 75007 h 369889"/>
              <a:gd name="connsiteX1" fmla="*/ 1260126 w 1260126"/>
              <a:gd name="connsiteY1" fmla="*/ 12712 h 369889"/>
              <a:gd name="connsiteX2" fmla="*/ 1193185 w 1260126"/>
              <a:gd name="connsiteY2" fmla="*/ 369889 h 369889"/>
              <a:gd name="connsiteX3" fmla="*/ 128811 w 1260126"/>
              <a:gd name="connsiteY3" fmla="*/ 358133 h 369889"/>
              <a:gd name="connsiteX4" fmla="*/ 36161 w 1260126"/>
              <a:gd name="connsiteY4" fmla="*/ 75007 h 369889"/>
              <a:gd name="connsiteX0" fmla="*/ 36161 w 1260126"/>
              <a:gd name="connsiteY0" fmla="*/ 96504 h 391386"/>
              <a:gd name="connsiteX1" fmla="*/ 1260126 w 1260126"/>
              <a:gd name="connsiteY1" fmla="*/ 34209 h 391386"/>
              <a:gd name="connsiteX2" fmla="*/ 1193185 w 1260126"/>
              <a:gd name="connsiteY2" fmla="*/ 391386 h 391386"/>
              <a:gd name="connsiteX3" fmla="*/ 128811 w 1260126"/>
              <a:gd name="connsiteY3" fmla="*/ 379630 h 391386"/>
              <a:gd name="connsiteX4" fmla="*/ 36161 w 1260126"/>
              <a:gd name="connsiteY4" fmla="*/ 96504 h 391386"/>
              <a:gd name="connsiteX0" fmla="*/ 38202 w 1262167"/>
              <a:gd name="connsiteY0" fmla="*/ 96504 h 391386"/>
              <a:gd name="connsiteX1" fmla="*/ 1262167 w 1262167"/>
              <a:gd name="connsiteY1" fmla="*/ 34209 h 391386"/>
              <a:gd name="connsiteX2" fmla="*/ 1195226 w 1262167"/>
              <a:gd name="connsiteY2" fmla="*/ 391386 h 391386"/>
              <a:gd name="connsiteX3" fmla="*/ 130852 w 1262167"/>
              <a:gd name="connsiteY3" fmla="*/ 379630 h 391386"/>
              <a:gd name="connsiteX4" fmla="*/ 38202 w 1262167"/>
              <a:gd name="connsiteY4" fmla="*/ 96504 h 391386"/>
              <a:gd name="connsiteX0" fmla="*/ 40339 w 1264304"/>
              <a:gd name="connsiteY0" fmla="*/ 96504 h 391386"/>
              <a:gd name="connsiteX1" fmla="*/ 1264304 w 1264304"/>
              <a:gd name="connsiteY1" fmla="*/ 34209 h 391386"/>
              <a:gd name="connsiteX2" fmla="*/ 1197363 w 1264304"/>
              <a:gd name="connsiteY2" fmla="*/ 391386 h 391386"/>
              <a:gd name="connsiteX3" fmla="*/ 121086 w 1264304"/>
              <a:gd name="connsiteY3" fmla="*/ 379974 h 391386"/>
              <a:gd name="connsiteX4" fmla="*/ 40339 w 1264304"/>
              <a:gd name="connsiteY4" fmla="*/ 96504 h 391386"/>
              <a:gd name="connsiteX0" fmla="*/ 40339 w 1264304"/>
              <a:gd name="connsiteY0" fmla="*/ 108509 h 403391"/>
              <a:gd name="connsiteX1" fmla="*/ 1264304 w 1264304"/>
              <a:gd name="connsiteY1" fmla="*/ 46214 h 403391"/>
              <a:gd name="connsiteX2" fmla="*/ 1197363 w 1264304"/>
              <a:gd name="connsiteY2" fmla="*/ 403391 h 403391"/>
              <a:gd name="connsiteX3" fmla="*/ 121086 w 1264304"/>
              <a:gd name="connsiteY3" fmla="*/ 391979 h 403391"/>
              <a:gd name="connsiteX4" fmla="*/ 40339 w 1264304"/>
              <a:gd name="connsiteY4" fmla="*/ 108509 h 403391"/>
              <a:gd name="connsiteX0" fmla="*/ 40339 w 1197363"/>
              <a:gd name="connsiteY0" fmla="*/ 98244 h 393126"/>
              <a:gd name="connsiteX1" fmla="*/ 1051789 w 1197363"/>
              <a:gd name="connsiteY1" fmla="*/ 54923 h 393126"/>
              <a:gd name="connsiteX2" fmla="*/ 1197363 w 1197363"/>
              <a:gd name="connsiteY2" fmla="*/ 393126 h 393126"/>
              <a:gd name="connsiteX3" fmla="*/ 121086 w 1197363"/>
              <a:gd name="connsiteY3" fmla="*/ 381714 h 393126"/>
              <a:gd name="connsiteX4" fmla="*/ 40339 w 1197363"/>
              <a:gd name="connsiteY4" fmla="*/ 98244 h 393126"/>
              <a:gd name="connsiteX0" fmla="*/ 40339 w 1051789"/>
              <a:gd name="connsiteY0" fmla="*/ 98242 h 381712"/>
              <a:gd name="connsiteX1" fmla="*/ 1051789 w 1051789"/>
              <a:gd name="connsiteY1" fmla="*/ 54921 h 381712"/>
              <a:gd name="connsiteX2" fmla="*/ 933125 w 1051789"/>
              <a:gd name="connsiteY2" fmla="*/ 342535 h 381712"/>
              <a:gd name="connsiteX3" fmla="*/ 121086 w 1051789"/>
              <a:gd name="connsiteY3" fmla="*/ 381712 h 381712"/>
              <a:gd name="connsiteX4" fmla="*/ 40339 w 1051789"/>
              <a:gd name="connsiteY4" fmla="*/ 98242 h 381712"/>
              <a:gd name="connsiteX0" fmla="*/ 43354 w 1054804"/>
              <a:gd name="connsiteY0" fmla="*/ 98242 h 429637"/>
              <a:gd name="connsiteX1" fmla="*/ 1054804 w 1054804"/>
              <a:gd name="connsiteY1" fmla="*/ 54921 h 429637"/>
              <a:gd name="connsiteX2" fmla="*/ 936140 w 1054804"/>
              <a:gd name="connsiteY2" fmla="*/ 342535 h 429637"/>
              <a:gd name="connsiteX3" fmla="*/ 109168 w 1054804"/>
              <a:gd name="connsiteY3" fmla="*/ 429637 h 429637"/>
              <a:gd name="connsiteX4" fmla="*/ 43354 w 1054804"/>
              <a:gd name="connsiteY4" fmla="*/ 98242 h 429637"/>
              <a:gd name="connsiteX0" fmla="*/ 50246 w 1033734"/>
              <a:gd name="connsiteY0" fmla="*/ 92799 h 435416"/>
              <a:gd name="connsiteX1" fmla="*/ 1033734 w 1033734"/>
              <a:gd name="connsiteY1" fmla="*/ 60700 h 435416"/>
              <a:gd name="connsiteX2" fmla="*/ 915070 w 1033734"/>
              <a:gd name="connsiteY2" fmla="*/ 348314 h 435416"/>
              <a:gd name="connsiteX3" fmla="*/ 88098 w 1033734"/>
              <a:gd name="connsiteY3" fmla="*/ 435416 h 435416"/>
              <a:gd name="connsiteX4" fmla="*/ 50246 w 1033734"/>
              <a:gd name="connsiteY4" fmla="*/ 92799 h 435416"/>
              <a:gd name="connsiteX0" fmla="*/ 52274 w 1035762"/>
              <a:gd name="connsiteY0" fmla="*/ 92799 h 414205"/>
              <a:gd name="connsiteX1" fmla="*/ 1035762 w 1035762"/>
              <a:gd name="connsiteY1" fmla="*/ 60700 h 414205"/>
              <a:gd name="connsiteX2" fmla="*/ 917098 w 1035762"/>
              <a:gd name="connsiteY2" fmla="*/ 348314 h 414205"/>
              <a:gd name="connsiteX3" fmla="*/ 83143 w 1035762"/>
              <a:gd name="connsiteY3" fmla="*/ 414206 h 414205"/>
              <a:gd name="connsiteX4" fmla="*/ 52274 w 1035762"/>
              <a:gd name="connsiteY4" fmla="*/ 92799 h 414205"/>
              <a:gd name="connsiteX0" fmla="*/ 52274 w 1060582"/>
              <a:gd name="connsiteY0" fmla="*/ 78964 h 400371"/>
              <a:gd name="connsiteX1" fmla="*/ 1060582 w 1060582"/>
              <a:gd name="connsiteY1" fmla="*/ 80631 h 400371"/>
              <a:gd name="connsiteX2" fmla="*/ 917098 w 1060582"/>
              <a:gd name="connsiteY2" fmla="*/ 334479 h 400371"/>
              <a:gd name="connsiteX3" fmla="*/ 83143 w 1060582"/>
              <a:gd name="connsiteY3" fmla="*/ 400371 h 400371"/>
              <a:gd name="connsiteX4" fmla="*/ 52274 w 1060582"/>
              <a:gd name="connsiteY4" fmla="*/ 78964 h 400371"/>
              <a:gd name="connsiteX0" fmla="*/ 52274 w 1060582"/>
              <a:gd name="connsiteY0" fmla="*/ 87555 h 408962"/>
              <a:gd name="connsiteX1" fmla="*/ 1060582 w 1060582"/>
              <a:gd name="connsiteY1" fmla="*/ 89222 h 408962"/>
              <a:gd name="connsiteX2" fmla="*/ 917098 w 1060582"/>
              <a:gd name="connsiteY2" fmla="*/ 343070 h 408962"/>
              <a:gd name="connsiteX3" fmla="*/ 83143 w 1060582"/>
              <a:gd name="connsiteY3" fmla="*/ 408962 h 408962"/>
              <a:gd name="connsiteX4" fmla="*/ 52274 w 1060582"/>
              <a:gd name="connsiteY4" fmla="*/ 87555 h 408962"/>
              <a:gd name="connsiteX0" fmla="*/ 52274 w 1063091"/>
              <a:gd name="connsiteY0" fmla="*/ 94833 h 416240"/>
              <a:gd name="connsiteX1" fmla="*/ 1063091 w 1063091"/>
              <a:gd name="connsiteY1" fmla="*/ 79723 h 416240"/>
              <a:gd name="connsiteX2" fmla="*/ 917098 w 1063091"/>
              <a:gd name="connsiteY2" fmla="*/ 350348 h 416240"/>
              <a:gd name="connsiteX3" fmla="*/ 83143 w 1063091"/>
              <a:gd name="connsiteY3" fmla="*/ 416240 h 416240"/>
              <a:gd name="connsiteX4" fmla="*/ 52274 w 1063091"/>
              <a:gd name="connsiteY4" fmla="*/ 94833 h 416240"/>
              <a:gd name="connsiteX0" fmla="*/ 52274 w 1063091"/>
              <a:gd name="connsiteY0" fmla="*/ 103110 h 424517"/>
              <a:gd name="connsiteX1" fmla="*/ 1063091 w 1063091"/>
              <a:gd name="connsiteY1" fmla="*/ 88000 h 424517"/>
              <a:gd name="connsiteX2" fmla="*/ 917098 w 1063091"/>
              <a:gd name="connsiteY2" fmla="*/ 358625 h 424517"/>
              <a:gd name="connsiteX3" fmla="*/ 83143 w 1063091"/>
              <a:gd name="connsiteY3" fmla="*/ 424517 h 424517"/>
              <a:gd name="connsiteX4" fmla="*/ 52274 w 1063091"/>
              <a:gd name="connsiteY4" fmla="*/ 103110 h 424517"/>
              <a:gd name="connsiteX0" fmla="*/ 52274 w 1060794"/>
              <a:gd name="connsiteY0" fmla="*/ 99536 h 420943"/>
              <a:gd name="connsiteX1" fmla="*/ 1060794 w 1060794"/>
              <a:gd name="connsiteY1" fmla="*/ 91798 h 420943"/>
              <a:gd name="connsiteX2" fmla="*/ 917098 w 1060794"/>
              <a:gd name="connsiteY2" fmla="*/ 355051 h 420943"/>
              <a:gd name="connsiteX3" fmla="*/ 83143 w 1060794"/>
              <a:gd name="connsiteY3" fmla="*/ 420943 h 420943"/>
              <a:gd name="connsiteX4" fmla="*/ 52274 w 1060794"/>
              <a:gd name="connsiteY4" fmla="*/ 99536 h 420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0794" h="420943">
                <a:moveTo>
                  <a:pt x="52274" y="99536"/>
                </a:moveTo>
                <a:cubicBezTo>
                  <a:pt x="460337" y="-44414"/>
                  <a:pt x="678331" y="-19058"/>
                  <a:pt x="1060794" y="91798"/>
                </a:cubicBezTo>
                <a:lnTo>
                  <a:pt x="917098" y="355051"/>
                </a:lnTo>
                <a:cubicBezTo>
                  <a:pt x="586152" y="319605"/>
                  <a:pt x="476747" y="350001"/>
                  <a:pt x="83143" y="420943"/>
                </a:cubicBezTo>
                <a:cubicBezTo>
                  <a:pt x="21668" y="405902"/>
                  <a:pt x="-51925" y="189478"/>
                  <a:pt x="52274" y="99536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5" name="Freeform 20">
            <a:extLst>
              <a:ext uri="{FF2B5EF4-FFF2-40B4-BE49-F238E27FC236}">
                <a16:creationId xmlns:a16="http://schemas.microsoft.com/office/drawing/2014/main" id="{A55D108A-446E-BD4A-889D-6E36336876E5}"/>
              </a:ext>
            </a:extLst>
          </p:cNvPr>
          <p:cNvSpPr>
            <a:spLocks noChangeAspect="1"/>
          </p:cNvSpPr>
          <p:nvPr/>
        </p:nvSpPr>
        <p:spPr bwMode="auto">
          <a:xfrm rot="955624" flipH="1">
            <a:off x="3360824" y="5971489"/>
            <a:ext cx="1021566" cy="2224531"/>
          </a:xfrm>
          <a:custGeom>
            <a:avLst/>
            <a:gdLst>
              <a:gd name="T0" fmla="*/ 852 w 1286"/>
              <a:gd name="T1" fmla="*/ 2796 h 2796"/>
              <a:gd name="T2" fmla="*/ 785 w 1286"/>
              <a:gd name="T3" fmla="*/ 2702 h 2796"/>
              <a:gd name="T4" fmla="*/ 446 w 1286"/>
              <a:gd name="T5" fmla="*/ 2211 h 2796"/>
              <a:gd name="T6" fmla="*/ 280 w 1286"/>
              <a:gd name="T7" fmla="*/ 1955 h 2796"/>
              <a:gd name="T8" fmla="*/ 194 w 1286"/>
              <a:gd name="T9" fmla="*/ 1805 h 2796"/>
              <a:gd name="T10" fmla="*/ 162 w 1286"/>
              <a:gd name="T11" fmla="*/ 1744 h 2796"/>
              <a:gd name="T12" fmla="*/ 148 w 1286"/>
              <a:gd name="T13" fmla="*/ 1713 h 2796"/>
              <a:gd name="T14" fmla="*/ 129 w 1286"/>
              <a:gd name="T15" fmla="*/ 1635 h 2796"/>
              <a:gd name="T16" fmla="*/ 112 w 1286"/>
              <a:gd name="T17" fmla="*/ 1487 h 2796"/>
              <a:gd name="T18" fmla="*/ 100 w 1286"/>
              <a:gd name="T19" fmla="*/ 1111 h 2796"/>
              <a:gd name="T20" fmla="*/ 87 w 1286"/>
              <a:gd name="T21" fmla="*/ 827 h 2796"/>
              <a:gd name="T22" fmla="*/ 76 w 1286"/>
              <a:gd name="T23" fmla="*/ 693 h 2796"/>
              <a:gd name="T24" fmla="*/ 36 w 1286"/>
              <a:gd name="T25" fmla="*/ 444 h 2796"/>
              <a:gd name="T26" fmla="*/ 10 w 1286"/>
              <a:gd name="T27" fmla="*/ 288 h 2796"/>
              <a:gd name="T28" fmla="*/ 0 w 1286"/>
              <a:gd name="T29" fmla="*/ 200 h 2796"/>
              <a:gd name="T30" fmla="*/ 1 w 1286"/>
              <a:gd name="T31" fmla="*/ 130 h 2796"/>
              <a:gd name="T32" fmla="*/ 17 w 1286"/>
              <a:gd name="T33" fmla="*/ 78 h 2796"/>
              <a:gd name="T34" fmla="*/ 31 w 1286"/>
              <a:gd name="T35" fmla="*/ 61 h 2796"/>
              <a:gd name="T36" fmla="*/ 54 w 1286"/>
              <a:gd name="T37" fmla="*/ 42 h 2796"/>
              <a:gd name="T38" fmla="*/ 100 w 1286"/>
              <a:gd name="T39" fmla="*/ 16 h 2796"/>
              <a:gd name="T40" fmla="*/ 147 w 1286"/>
              <a:gd name="T41" fmla="*/ 3 h 2796"/>
              <a:gd name="T42" fmla="*/ 194 w 1286"/>
              <a:gd name="T43" fmla="*/ 0 h 2796"/>
              <a:gd name="T44" fmla="*/ 240 w 1286"/>
              <a:gd name="T45" fmla="*/ 7 h 2796"/>
              <a:gd name="T46" fmla="*/ 285 w 1286"/>
              <a:gd name="T47" fmla="*/ 25 h 2796"/>
              <a:gd name="T48" fmla="*/ 351 w 1286"/>
              <a:gd name="T49" fmla="*/ 61 h 2796"/>
              <a:gd name="T50" fmla="*/ 430 w 1286"/>
              <a:gd name="T51" fmla="*/ 124 h 2796"/>
              <a:gd name="T52" fmla="*/ 498 w 1286"/>
              <a:gd name="T53" fmla="*/ 196 h 2796"/>
              <a:gd name="T54" fmla="*/ 573 w 1286"/>
              <a:gd name="T55" fmla="*/ 291 h 2796"/>
              <a:gd name="T56" fmla="*/ 590 w 1286"/>
              <a:gd name="T57" fmla="*/ 323 h 2796"/>
              <a:gd name="T58" fmla="*/ 632 w 1286"/>
              <a:gd name="T59" fmla="*/ 408 h 2796"/>
              <a:gd name="T60" fmla="*/ 700 w 1286"/>
              <a:gd name="T61" fmla="*/ 588 h 2796"/>
              <a:gd name="T62" fmla="*/ 753 w 1286"/>
              <a:gd name="T63" fmla="*/ 772 h 2796"/>
              <a:gd name="T64" fmla="*/ 793 w 1286"/>
              <a:gd name="T65" fmla="*/ 954 h 2796"/>
              <a:gd name="T66" fmla="*/ 835 w 1286"/>
              <a:gd name="T67" fmla="*/ 1196 h 2796"/>
              <a:gd name="T68" fmla="*/ 858 w 1286"/>
              <a:gd name="T69" fmla="*/ 1400 h 2796"/>
              <a:gd name="T70" fmla="*/ 859 w 1286"/>
              <a:gd name="T71" fmla="*/ 1422 h 2796"/>
              <a:gd name="T72" fmla="*/ 1286 w 1286"/>
              <a:gd name="T73" fmla="*/ 1953 h 2796"/>
              <a:gd name="T74" fmla="*/ 852 w 1286"/>
              <a:gd name="T75" fmla="*/ 2796 h 2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6" h="2796">
                <a:moveTo>
                  <a:pt x="852" y="2796"/>
                </a:moveTo>
                <a:lnTo>
                  <a:pt x="785" y="2702"/>
                </a:lnTo>
                <a:lnTo>
                  <a:pt x="446" y="2211"/>
                </a:lnTo>
                <a:lnTo>
                  <a:pt x="280" y="1955"/>
                </a:lnTo>
                <a:lnTo>
                  <a:pt x="194" y="1805"/>
                </a:lnTo>
                <a:lnTo>
                  <a:pt x="162" y="1744"/>
                </a:lnTo>
                <a:lnTo>
                  <a:pt x="148" y="1713"/>
                </a:lnTo>
                <a:lnTo>
                  <a:pt x="129" y="1635"/>
                </a:lnTo>
                <a:lnTo>
                  <a:pt x="112" y="1487"/>
                </a:lnTo>
                <a:lnTo>
                  <a:pt x="100" y="1111"/>
                </a:lnTo>
                <a:lnTo>
                  <a:pt x="87" y="827"/>
                </a:lnTo>
                <a:lnTo>
                  <a:pt x="76" y="693"/>
                </a:lnTo>
                <a:lnTo>
                  <a:pt x="36" y="444"/>
                </a:lnTo>
                <a:lnTo>
                  <a:pt x="10" y="288"/>
                </a:lnTo>
                <a:lnTo>
                  <a:pt x="0" y="200"/>
                </a:lnTo>
                <a:lnTo>
                  <a:pt x="1" y="130"/>
                </a:lnTo>
                <a:lnTo>
                  <a:pt x="17" y="78"/>
                </a:lnTo>
                <a:lnTo>
                  <a:pt x="31" y="61"/>
                </a:lnTo>
                <a:lnTo>
                  <a:pt x="54" y="42"/>
                </a:lnTo>
                <a:lnTo>
                  <a:pt x="100" y="16"/>
                </a:lnTo>
                <a:lnTo>
                  <a:pt x="147" y="3"/>
                </a:lnTo>
                <a:lnTo>
                  <a:pt x="194" y="0"/>
                </a:lnTo>
                <a:lnTo>
                  <a:pt x="240" y="7"/>
                </a:lnTo>
                <a:lnTo>
                  <a:pt x="285" y="25"/>
                </a:lnTo>
                <a:lnTo>
                  <a:pt x="351" y="61"/>
                </a:lnTo>
                <a:lnTo>
                  <a:pt x="430" y="124"/>
                </a:lnTo>
                <a:lnTo>
                  <a:pt x="498" y="196"/>
                </a:lnTo>
                <a:lnTo>
                  <a:pt x="573" y="291"/>
                </a:lnTo>
                <a:lnTo>
                  <a:pt x="590" y="323"/>
                </a:lnTo>
                <a:lnTo>
                  <a:pt x="632" y="408"/>
                </a:lnTo>
                <a:lnTo>
                  <a:pt x="700" y="588"/>
                </a:lnTo>
                <a:lnTo>
                  <a:pt x="753" y="772"/>
                </a:lnTo>
                <a:lnTo>
                  <a:pt x="793" y="954"/>
                </a:lnTo>
                <a:lnTo>
                  <a:pt x="835" y="1196"/>
                </a:lnTo>
                <a:lnTo>
                  <a:pt x="858" y="1400"/>
                </a:lnTo>
                <a:lnTo>
                  <a:pt x="859" y="1422"/>
                </a:lnTo>
                <a:lnTo>
                  <a:pt x="1286" y="1953"/>
                </a:lnTo>
                <a:lnTo>
                  <a:pt x="852" y="2796"/>
                </a:lnTo>
                <a:close/>
              </a:path>
            </a:pathLst>
          </a:custGeom>
          <a:solidFill>
            <a:srgbClr val="F3C9A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6" name="자유형 45">
            <a:extLst>
              <a:ext uri="{FF2B5EF4-FFF2-40B4-BE49-F238E27FC236}">
                <a16:creationId xmlns:a16="http://schemas.microsoft.com/office/drawing/2014/main" id="{F9ED8F5A-5EFB-6946-8418-0751A5686E42}"/>
              </a:ext>
            </a:extLst>
          </p:cNvPr>
          <p:cNvSpPr>
            <a:spLocks noChangeAspect="1"/>
          </p:cNvSpPr>
          <p:nvPr/>
        </p:nvSpPr>
        <p:spPr>
          <a:xfrm rot="169962" flipH="1">
            <a:off x="1142771" y="5670887"/>
            <a:ext cx="2707533" cy="3190992"/>
          </a:xfrm>
          <a:custGeom>
            <a:avLst/>
            <a:gdLst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193963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71738 w 1617291"/>
              <a:gd name="connsiteY27" fmla="*/ 504114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8563 w 1617291"/>
              <a:gd name="connsiteY26" fmla="*/ 412039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55069 w 1617291"/>
              <a:gd name="connsiteY27" fmla="*/ 442201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  <a:gd name="connsiteX0" fmla="*/ 241588 w 1617291"/>
              <a:gd name="connsiteY0" fmla="*/ 1424864 h 1906075"/>
              <a:gd name="connsiteX1" fmla="*/ 384463 w 1617291"/>
              <a:gd name="connsiteY1" fmla="*/ 1574089 h 1906075"/>
              <a:gd name="connsiteX2" fmla="*/ 552738 w 1617291"/>
              <a:gd name="connsiteY2" fmla="*/ 1637589 h 1906075"/>
              <a:gd name="connsiteX3" fmla="*/ 574963 w 1617291"/>
              <a:gd name="connsiteY3" fmla="*/ 1653464 h 1906075"/>
              <a:gd name="connsiteX4" fmla="*/ 663863 w 1617291"/>
              <a:gd name="connsiteY4" fmla="*/ 1805864 h 1906075"/>
              <a:gd name="connsiteX5" fmla="*/ 698788 w 1617291"/>
              <a:gd name="connsiteY5" fmla="*/ 1894764 h 1906075"/>
              <a:gd name="connsiteX6" fmla="*/ 901988 w 1617291"/>
              <a:gd name="connsiteY6" fmla="*/ 1894764 h 1906075"/>
              <a:gd name="connsiteX7" fmla="*/ 1143288 w 1617291"/>
              <a:gd name="connsiteY7" fmla="*/ 1802689 h 1906075"/>
              <a:gd name="connsiteX8" fmla="*/ 1403638 w 1617291"/>
              <a:gd name="connsiteY8" fmla="*/ 1688389 h 1906075"/>
              <a:gd name="connsiteX9" fmla="*/ 1597313 w 1617291"/>
              <a:gd name="connsiteY9" fmla="*/ 1561389 h 1906075"/>
              <a:gd name="connsiteX10" fmla="*/ 1610013 w 1617291"/>
              <a:gd name="connsiteY10" fmla="*/ 1447089 h 1906075"/>
              <a:gd name="connsiteX11" fmla="*/ 1587788 w 1617291"/>
              <a:gd name="connsiteY11" fmla="*/ 1370889 h 1906075"/>
              <a:gd name="connsiteX12" fmla="*/ 1559213 w 1617291"/>
              <a:gd name="connsiteY12" fmla="*/ 1056564 h 1906075"/>
              <a:gd name="connsiteX13" fmla="*/ 1457613 w 1617291"/>
              <a:gd name="connsiteY13" fmla="*/ 526339 h 1906075"/>
              <a:gd name="connsiteX14" fmla="*/ 1371888 w 1617291"/>
              <a:gd name="connsiteY14" fmla="*/ 145339 h 1906075"/>
              <a:gd name="connsiteX15" fmla="*/ 1286163 w 1617291"/>
              <a:gd name="connsiteY15" fmla="*/ 11989 h 1906075"/>
              <a:gd name="connsiteX16" fmla="*/ 1187738 w 1617291"/>
              <a:gd name="connsiteY16" fmla="*/ 5639 h 1906075"/>
              <a:gd name="connsiteX17" fmla="*/ 1127413 w 1617291"/>
              <a:gd name="connsiteY17" fmla="*/ 5639 h 1906075"/>
              <a:gd name="connsiteX18" fmla="*/ 933738 w 1617291"/>
              <a:gd name="connsiteY18" fmla="*/ 5639 h 1906075"/>
              <a:gd name="connsiteX19" fmla="*/ 762288 w 1617291"/>
              <a:gd name="connsiteY19" fmla="*/ 75489 h 1906075"/>
              <a:gd name="connsiteX20" fmla="*/ 559088 w 1617291"/>
              <a:gd name="connsiteY20" fmla="*/ 129464 h 1906075"/>
              <a:gd name="connsiteX21" fmla="*/ 457488 w 1617291"/>
              <a:gd name="connsiteY21" fmla="*/ 170739 h 1906075"/>
              <a:gd name="connsiteX22" fmla="*/ 438438 w 1617291"/>
              <a:gd name="connsiteY22" fmla="*/ 183439 h 1906075"/>
              <a:gd name="connsiteX23" fmla="*/ 400338 w 1617291"/>
              <a:gd name="connsiteY23" fmla="*/ 186614 h 1906075"/>
              <a:gd name="connsiteX24" fmla="*/ 320963 w 1617291"/>
              <a:gd name="connsiteY24" fmla="*/ 237414 h 1906075"/>
              <a:gd name="connsiteX25" fmla="*/ 216188 w 1617291"/>
              <a:gd name="connsiteY25" fmla="*/ 342189 h 1906075"/>
              <a:gd name="connsiteX26" fmla="*/ 166182 w 1617291"/>
              <a:gd name="connsiteY26" fmla="*/ 378701 h 1906075"/>
              <a:gd name="connsiteX27" fmla="*/ 145544 w 1617291"/>
              <a:gd name="connsiteY27" fmla="*/ 430295 h 1906075"/>
              <a:gd name="connsiteX28" fmla="*/ 224920 w 1617291"/>
              <a:gd name="connsiteY28" fmla="*/ 691439 h 1906075"/>
              <a:gd name="connsiteX29" fmla="*/ 235238 w 1617291"/>
              <a:gd name="connsiteY29" fmla="*/ 796214 h 1906075"/>
              <a:gd name="connsiteX30" fmla="*/ 219363 w 1617291"/>
              <a:gd name="connsiteY30" fmla="*/ 843839 h 1906075"/>
              <a:gd name="connsiteX31" fmla="*/ 108238 w 1617291"/>
              <a:gd name="connsiteY31" fmla="*/ 808914 h 1906075"/>
              <a:gd name="connsiteX32" fmla="*/ 57438 w 1617291"/>
              <a:gd name="connsiteY32" fmla="*/ 808914 h 1906075"/>
              <a:gd name="connsiteX33" fmla="*/ 288 w 1617291"/>
              <a:gd name="connsiteY33" fmla="*/ 875589 h 1906075"/>
              <a:gd name="connsiteX34" fmla="*/ 82838 w 1617291"/>
              <a:gd name="connsiteY34" fmla="*/ 1097839 h 1906075"/>
              <a:gd name="connsiteX35" fmla="*/ 114588 w 1617291"/>
              <a:gd name="connsiteY35" fmla="*/ 1212139 h 1906075"/>
              <a:gd name="connsiteX36" fmla="*/ 241588 w 1617291"/>
              <a:gd name="connsiteY36" fmla="*/ 1424864 h 1906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617291" h="1906075">
                <a:moveTo>
                  <a:pt x="241588" y="1424864"/>
                </a:moveTo>
                <a:cubicBezTo>
                  <a:pt x="286567" y="1485189"/>
                  <a:pt x="332605" y="1538635"/>
                  <a:pt x="384463" y="1574089"/>
                </a:cubicBezTo>
                <a:cubicBezTo>
                  <a:pt x="436321" y="1609543"/>
                  <a:pt x="520988" y="1624360"/>
                  <a:pt x="552738" y="1637589"/>
                </a:cubicBezTo>
                <a:cubicBezTo>
                  <a:pt x="584488" y="1650818"/>
                  <a:pt x="556442" y="1625418"/>
                  <a:pt x="574963" y="1653464"/>
                </a:cubicBezTo>
                <a:cubicBezTo>
                  <a:pt x="593484" y="1681510"/>
                  <a:pt x="643226" y="1765648"/>
                  <a:pt x="663863" y="1805864"/>
                </a:cubicBezTo>
                <a:cubicBezTo>
                  <a:pt x="684500" y="1846080"/>
                  <a:pt x="659101" y="1879947"/>
                  <a:pt x="698788" y="1894764"/>
                </a:cubicBezTo>
                <a:cubicBezTo>
                  <a:pt x="738475" y="1909581"/>
                  <a:pt x="827905" y="1910110"/>
                  <a:pt x="901988" y="1894764"/>
                </a:cubicBezTo>
                <a:cubicBezTo>
                  <a:pt x="976071" y="1879418"/>
                  <a:pt x="1059680" y="1837085"/>
                  <a:pt x="1143288" y="1802689"/>
                </a:cubicBezTo>
                <a:cubicBezTo>
                  <a:pt x="1226896" y="1768293"/>
                  <a:pt x="1327967" y="1728606"/>
                  <a:pt x="1403638" y="1688389"/>
                </a:cubicBezTo>
                <a:cubicBezTo>
                  <a:pt x="1479309" y="1648172"/>
                  <a:pt x="1562917" y="1601606"/>
                  <a:pt x="1597313" y="1561389"/>
                </a:cubicBezTo>
                <a:cubicBezTo>
                  <a:pt x="1631709" y="1521172"/>
                  <a:pt x="1611601" y="1478839"/>
                  <a:pt x="1610013" y="1447089"/>
                </a:cubicBezTo>
                <a:cubicBezTo>
                  <a:pt x="1608425" y="1415339"/>
                  <a:pt x="1596255" y="1435977"/>
                  <a:pt x="1587788" y="1370889"/>
                </a:cubicBezTo>
                <a:cubicBezTo>
                  <a:pt x="1579321" y="1305801"/>
                  <a:pt x="1580909" y="1197322"/>
                  <a:pt x="1559213" y="1056564"/>
                </a:cubicBezTo>
                <a:cubicBezTo>
                  <a:pt x="1537517" y="915806"/>
                  <a:pt x="1488834" y="678210"/>
                  <a:pt x="1457613" y="526339"/>
                </a:cubicBezTo>
                <a:cubicBezTo>
                  <a:pt x="1426392" y="374468"/>
                  <a:pt x="1400463" y="231064"/>
                  <a:pt x="1371888" y="145339"/>
                </a:cubicBezTo>
                <a:cubicBezTo>
                  <a:pt x="1343313" y="59614"/>
                  <a:pt x="1316855" y="35272"/>
                  <a:pt x="1286163" y="11989"/>
                </a:cubicBezTo>
                <a:cubicBezTo>
                  <a:pt x="1255471" y="-11294"/>
                  <a:pt x="1214196" y="6697"/>
                  <a:pt x="1187738" y="5639"/>
                </a:cubicBezTo>
                <a:cubicBezTo>
                  <a:pt x="1161280" y="4581"/>
                  <a:pt x="1127413" y="5639"/>
                  <a:pt x="1127413" y="5639"/>
                </a:cubicBezTo>
                <a:cubicBezTo>
                  <a:pt x="1085080" y="5639"/>
                  <a:pt x="994592" y="-6003"/>
                  <a:pt x="933738" y="5639"/>
                </a:cubicBezTo>
                <a:cubicBezTo>
                  <a:pt x="872884" y="17281"/>
                  <a:pt x="824730" y="54851"/>
                  <a:pt x="762288" y="75489"/>
                </a:cubicBezTo>
                <a:cubicBezTo>
                  <a:pt x="699846" y="96127"/>
                  <a:pt x="609888" y="113589"/>
                  <a:pt x="559088" y="129464"/>
                </a:cubicBezTo>
                <a:cubicBezTo>
                  <a:pt x="508288" y="145339"/>
                  <a:pt x="477596" y="161743"/>
                  <a:pt x="457488" y="170739"/>
                </a:cubicBezTo>
                <a:cubicBezTo>
                  <a:pt x="437380" y="179735"/>
                  <a:pt x="447963" y="180793"/>
                  <a:pt x="438438" y="183439"/>
                </a:cubicBezTo>
                <a:cubicBezTo>
                  <a:pt x="428913" y="186085"/>
                  <a:pt x="419917" y="177618"/>
                  <a:pt x="400338" y="186614"/>
                </a:cubicBezTo>
                <a:cubicBezTo>
                  <a:pt x="380759" y="195610"/>
                  <a:pt x="351655" y="211485"/>
                  <a:pt x="320963" y="237414"/>
                </a:cubicBezTo>
                <a:cubicBezTo>
                  <a:pt x="290271" y="263343"/>
                  <a:pt x="241985" y="318641"/>
                  <a:pt x="216188" y="342189"/>
                </a:cubicBezTo>
                <a:cubicBezTo>
                  <a:pt x="190391" y="365737"/>
                  <a:pt x="177956" y="364017"/>
                  <a:pt x="166182" y="378701"/>
                </a:cubicBezTo>
                <a:cubicBezTo>
                  <a:pt x="154408" y="393385"/>
                  <a:pt x="135754" y="378172"/>
                  <a:pt x="145544" y="430295"/>
                </a:cubicBezTo>
                <a:cubicBezTo>
                  <a:pt x="155334" y="482418"/>
                  <a:pt x="209971" y="630453"/>
                  <a:pt x="224920" y="691439"/>
                </a:cubicBezTo>
                <a:cubicBezTo>
                  <a:pt x="239869" y="752426"/>
                  <a:pt x="236164" y="770814"/>
                  <a:pt x="235238" y="796214"/>
                </a:cubicBezTo>
                <a:cubicBezTo>
                  <a:pt x="234312" y="821614"/>
                  <a:pt x="240530" y="841722"/>
                  <a:pt x="219363" y="843839"/>
                </a:cubicBezTo>
                <a:cubicBezTo>
                  <a:pt x="198196" y="845956"/>
                  <a:pt x="135226" y="814735"/>
                  <a:pt x="108238" y="808914"/>
                </a:cubicBezTo>
                <a:cubicBezTo>
                  <a:pt x="81250" y="803093"/>
                  <a:pt x="75429" y="797802"/>
                  <a:pt x="57438" y="808914"/>
                </a:cubicBezTo>
                <a:cubicBezTo>
                  <a:pt x="39447" y="820026"/>
                  <a:pt x="-3945" y="827435"/>
                  <a:pt x="288" y="875589"/>
                </a:cubicBezTo>
                <a:cubicBezTo>
                  <a:pt x="4521" y="923743"/>
                  <a:pt x="63788" y="1041747"/>
                  <a:pt x="82838" y="1097839"/>
                </a:cubicBezTo>
                <a:cubicBezTo>
                  <a:pt x="101888" y="1153931"/>
                  <a:pt x="93421" y="1159222"/>
                  <a:pt x="114588" y="1212139"/>
                </a:cubicBezTo>
                <a:cubicBezTo>
                  <a:pt x="135755" y="1265056"/>
                  <a:pt x="196609" y="1364539"/>
                  <a:pt x="241588" y="1424864"/>
                </a:cubicBezTo>
                <a:close/>
              </a:path>
            </a:pathLst>
          </a:custGeom>
          <a:solidFill>
            <a:srgbClr val="F3C9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7" name="자유형 48">
            <a:extLst>
              <a:ext uri="{FF2B5EF4-FFF2-40B4-BE49-F238E27FC236}">
                <a16:creationId xmlns:a16="http://schemas.microsoft.com/office/drawing/2014/main" id="{A68BA4F4-D2E5-E649-989F-60FE71480579}"/>
              </a:ext>
            </a:extLst>
          </p:cNvPr>
          <p:cNvSpPr>
            <a:spLocks noChangeAspect="1"/>
          </p:cNvSpPr>
          <p:nvPr/>
        </p:nvSpPr>
        <p:spPr>
          <a:xfrm flipH="1">
            <a:off x="3584410" y="4665626"/>
            <a:ext cx="1457487" cy="1256322"/>
          </a:xfrm>
          <a:custGeom>
            <a:avLst/>
            <a:gdLst>
              <a:gd name="connsiteX0" fmla="*/ 1392933 w 1457487"/>
              <a:gd name="connsiteY0" fmla="*/ 765238 h 1256322"/>
              <a:gd name="connsiteX1" fmla="*/ 1011933 w 1457487"/>
              <a:gd name="connsiteY1" fmla="*/ 422338 h 1256322"/>
              <a:gd name="connsiteX2" fmla="*/ 754758 w 1457487"/>
              <a:gd name="connsiteY2" fmla="*/ 298513 h 1256322"/>
              <a:gd name="connsiteX3" fmla="*/ 602358 w 1457487"/>
              <a:gd name="connsiteY3" fmla="*/ 374713 h 1256322"/>
              <a:gd name="connsiteX4" fmla="*/ 602358 w 1457487"/>
              <a:gd name="connsiteY4" fmla="*/ 641413 h 1256322"/>
              <a:gd name="connsiteX5" fmla="*/ 850008 w 1457487"/>
              <a:gd name="connsiteY5" fmla="*/ 936688 h 1256322"/>
              <a:gd name="connsiteX6" fmla="*/ 907158 w 1457487"/>
              <a:gd name="connsiteY6" fmla="*/ 1241488 h 1256322"/>
              <a:gd name="connsiteX7" fmla="*/ 611883 w 1457487"/>
              <a:gd name="connsiteY7" fmla="*/ 1155763 h 1256322"/>
              <a:gd name="connsiteX8" fmla="*/ 59433 w 1457487"/>
              <a:gd name="connsiteY8" fmla="*/ 698563 h 1256322"/>
              <a:gd name="connsiteX9" fmla="*/ 68958 w 1457487"/>
              <a:gd name="connsiteY9" fmla="*/ 155638 h 1256322"/>
              <a:gd name="connsiteX10" fmla="*/ 535683 w 1457487"/>
              <a:gd name="connsiteY10" fmla="*/ 3238 h 1256322"/>
              <a:gd name="connsiteX11" fmla="*/ 754758 w 1457487"/>
              <a:gd name="connsiteY11" fmla="*/ 69913 h 1256322"/>
              <a:gd name="connsiteX12" fmla="*/ 983358 w 1457487"/>
              <a:gd name="connsiteY12" fmla="*/ 279463 h 1256322"/>
              <a:gd name="connsiteX13" fmla="*/ 1411983 w 1457487"/>
              <a:gd name="connsiteY13" fmla="*/ 717613 h 1256322"/>
              <a:gd name="connsiteX14" fmla="*/ 1392933 w 1457487"/>
              <a:gd name="connsiteY14" fmla="*/ 765238 h 125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57487" h="1256322">
                <a:moveTo>
                  <a:pt x="1392933" y="765238"/>
                </a:moveTo>
                <a:cubicBezTo>
                  <a:pt x="1326258" y="716025"/>
                  <a:pt x="1118295" y="500125"/>
                  <a:pt x="1011933" y="422338"/>
                </a:cubicBezTo>
                <a:cubicBezTo>
                  <a:pt x="905570" y="344550"/>
                  <a:pt x="823020" y="306450"/>
                  <a:pt x="754758" y="298513"/>
                </a:cubicBezTo>
                <a:cubicBezTo>
                  <a:pt x="686495" y="290575"/>
                  <a:pt x="627758" y="317563"/>
                  <a:pt x="602358" y="374713"/>
                </a:cubicBezTo>
                <a:cubicBezTo>
                  <a:pt x="576958" y="431863"/>
                  <a:pt x="561083" y="547751"/>
                  <a:pt x="602358" y="641413"/>
                </a:cubicBezTo>
                <a:cubicBezTo>
                  <a:pt x="643633" y="735075"/>
                  <a:pt x="799208" y="836675"/>
                  <a:pt x="850008" y="936688"/>
                </a:cubicBezTo>
                <a:cubicBezTo>
                  <a:pt x="900808" y="1036701"/>
                  <a:pt x="946845" y="1204976"/>
                  <a:pt x="907158" y="1241488"/>
                </a:cubicBezTo>
                <a:cubicBezTo>
                  <a:pt x="867471" y="1278000"/>
                  <a:pt x="753170" y="1246251"/>
                  <a:pt x="611883" y="1155763"/>
                </a:cubicBezTo>
                <a:cubicBezTo>
                  <a:pt x="470595" y="1065276"/>
                  <a:pt x="149920" y="865250"/>
                  <a:pt x="59433" y="698563"/>
                </a:cubicBezTo>
                <a:cubicBezTo>
                  <a:pt x="-31054" y="531876"/>
                  <a:pt x="-10417" y="271525"/>
                  <a:pt x="68958" y="155638"/>
                </a:cubicBezTo>
                <a:cubicBezTo>
                  <a:pt x="148333" y="39751"/>
                  <a:pt x="421383" y="17526"/>
                  <a:pt x="535683" y="3238"/>
                </a:cubicBezTo>
                <a:cubicBezTo>
                  <a:pt x="649983" y="-11050"/>
                  <a:pt x="680146" y="23876"/>
                  <a:pt x="754758" y="69913"/>
                </a:cubicBezTo>
                <a:cubicBezTo>
                  <a:pt x="829370" y="115950"/>
                  <a:pt x="873820" y="171513"/>
                  <a:pt x="983358" y="279463"/>
                </a:cubicBezTo>
                <a:cubicBezTo>
                  <a:pt x="1092896" y="387413"/>
                  <a:pt x="1335783" y="636651"/>
                  <a:pt x="1411983" y="717613"/>
                </a:cubicBezTo>
                <a:cubicBezTo>
                  <a:pt x="1488183" y="798575"/>
                  <a:pt x="1459608" y="814451"/>
                  <a:pt x="1392933" y="7652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자유형 49">
            <a:extLst>
              <a:ext uri="{FF2B5EF4-FFF2-40B4-BE49-F238E27FC236}">
                <a16:creationId xmlns:a16="http://schemas.microsoft.com/office/drawing/2014/main" id="{6ED4409B-9B01-3348-AAF7-17A4BC82CA75}"/>
              </a:ext>
            </a:extLst>
          </p:cNvPr>
          <p:cNvSpPr>
            <a:spLocks noChangeAspect="1"/>
          </p:cNvSpPr>
          <p:nvPr/>
        </p:nvSpPr>
        <p:spPr>
          <a:xfrm flipH="1">
            <a:off x="3496564" y="4225087"/>
            <a:ext cx="839646" cy="1150015"/>
          </a:xfrm>
          <a:custGeom>
            <a:avLst/>
            <a:gdLst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69746 w 839646"/>
              <a:gd name="connsiteY4" fmla="*/ 526327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7256"/>
              <a:gd name="connsiteX1" fmla="*/ 636446 w 839646"/>
              <a:gd name="connsiteY1" fmla="*/ 297727 h 997256"/>
              <a:gd name="connsiteX2" fmla="*/ 477696 w 839646"/>
              <a:gd name="connsiteY2" fmla="*/ 227877 h 997256"/>
              <a:gd name="connsiteX3" fmla="*/ 376096 w 839646"/>
              <a:gd name="connsiteY3" fmla="*/ 342177 h 997256"/>
              <a:gd name="connsiteX4" fmla="*/ 343552 w 839646"/>
              <a:gd name="connsiteY4" fmla="*/ 593002 h 997256"/>
              <a:gd name="connsiteX5" fmla="*/ 528496 w 839646"/>
              <a:gd name="connsiteY5" fmla="*/ 869227 h 997256"/>
              <a:gd name="connsiteX6" fmla="*/ 591996 w 839646"/>
              <a:gd name="connsiteY6" fmla="*/ 996227 h 997256"/>
              <a:gd name="connsiteX7" fmla="*/ 477696 w 839646"/>
              <a:gd name="connsiteY7" fmla="*/ 907327 h 997256"/>
              <a:gd name="connsiteX8" fmla="*/ 109396 w 839646"/>
              <a:gd name="connsiteY8" fmla="*/ 558077 h 997256"/>
              <a:gd name="connsiteX9" fmla="*/ 20496 w 839646"/>
              <a:gd name="connsiteY9" fmla="*/ 81827 h 997256"/>
              <a:gd name="connsiteX10" fmla="*/ 445946 w 839646"/>
              <a:gd name="connsiteY10" fmla="*/ 5627 h 997256"/>
              <a:gd name="connsiteX11" fmla="*/ 553896 w 839646"/>
              <a:gd name="connsiteY11" fmla="*/ 145327 h 997256"/>
              <a:gd name="connsiteX12" fmla="*/ 636446 w 839646"/>
              <a:gd name="connsiteY12" fmla="*/ 246927 h 997256"/>
              <a:gd name="connsiteX13" fmla="*/ 839646 w 839646"/>
              <a:gd name="connsiteY13" fmla="*/ 437427 h 997256"/>
              <a:gd name="connsiteX0" fmla="*/ 839646 w 839646"/>
              <a:gd name="connsiteY0" fmla="*/ 437427 h 998759"/>
              <a:gd name="connsiteX1" fmla="*/ 636446 w 839646"/>
              <a:gd name="connsiteY1" fmla="*/ 297727 h 998759"/>
              <a:gd name="connsiteX2" fmla="*/ 477696 w 839646"/>
              <a:gd name="connsiteY2" fmla="*/ 227877 h 998759"/>
              <a:gd name="connsiteX3" fmla="*/ 376096 w 839646"/>
              <a:gd name="connsiteY3" fmla="*/ 342177 h 998759"/>
              <a:gd name="connsiteX4" fmla="*/ 343552 w 839646"/>
              <a:gd name="connsiteY4" fmla="*/ 593002 h 998759"/>
              <a:gd name="connsiteX5" fmla="*/ 564215 w 839646"/>
              <a:gd name="connsiteY5" fmla="*/ 838271 h 998759"/>
              <a:gd name="connsiteX6" fmla="*/ 591996 w 839646"/>
              <a:gd name="connsiteY6" fmla="*/ 996227 h 998759"/>
              <a:gd name="connsiteX7" fmla="*/ 477696 w 839646"/>
              <a:gd name="connsiteY7" fmla="*/ 907327 h 998759"/>
              <a:gd name="connsiteX8" fmla="*/ 109396 w 839646"/>
              <a:gd name="connsiteY8" fmla="*/ 558077 h 998759"/>
              <a:gd name="connsiteX9" fmla="*/ 20496 w 839646"/>
              <a:gd name="connsiteY9" fmla="*/ 81827 h 998759"/>
              <a:gd name="connsiteX10" fmla="*/ 445946 w 839646"/>
              <a:gd name="connsiteY10" fmla="*/ 5627 h 998759"/>
              <a:gd name="connsiteX11" fmla="*/ 553896 w 839646"/>
              <a:gd name="connsiteY11" fmla="*/ 145327 h 998759"/>
              <a:gd name="connsiteX12" fmla="*/ 636446 w 839646"/>
              <a:gd name="connsiteY12" fmla="*/ 246927 h 998759"/>
              <a:gd name="connsiteX13" fmla="*/ 839646 w 839646"/>
              <a:gd name="connsiteY13" fmla="*/ 437427 h 998759"/>
              <a:gd name="connsiteX0" fmla="*/ 839646 w 839646"/>
              <a:gd name="connsiteY0" fmla="*/ 437427 h 1075779"/>
              <a:gd name="connsiteX1" fmla="*/ 636446 w 839646"/>
              <a:gd name="connsiteY1" fmla="*/ 297727 h 1075779"/>
              <a:gd name="connsiteX2" fmla="*/ 477696 w 839646"/>
              <a:gd name="connsiteY2" fmla="*/ 227877 h 1075779"/>
              <a:gd name="connsiteX3" fmla="*/ 376096 w 839646"/>
              <a:gd name="connsiteY3" fmla="*/ 342177 h 1075779"/>
              <a:gd name="connsiteX4" fmla="*/ 343552 w 839646"/>
              <a:gd name="connsiteY4" fmla="*/ 593002 h 1075779"/>
              <a:gd name="connsiteX5" fmla="*/ 564215 w 839646"/>
              <a:gd name="connsiteY5" fmla="*/ 838271 h 1075779"/>
              <a:gd name="connsiteX6" fmla="*/ 692008 w 839646"/>
              <a:gd name="connsiteY6" fmla="*/ 1074808 h 1075779"/>
              <a:gd name="connsiteX7" fmla="*/ 477696 w 839646"/>
              <a:gd name="connsiteY7" fmla="*/ 907327 h 1075779"/>
              <a:gd name="connsiteX8" fmla="*/ 109396 w 839646"/>
              <a:gd name="connsiteY8" fmla="*/ 558077 h 1075779"/>
              <a:gd name="connsiteX9" fmla="*/ 20496 w 839646"/>
              <a:gd name="connsiteY9" fmla="*/ 81827 h 1075779"/>
              <a:gd name="connsiteX10" fmla="*/ 445946 w 839646"/>
              <a:gd name="connsiteY10" fmla="*/ 5627 h 1075779"/>
              <a:gd name="connsiteX11" fmla="*/ 553896 w 839646"/>
              <a:gd name="connsiteY11" fmla="*/ 145327 h 1075779"/>
              <a:gd name="connsiteX12" fmla="*/ 636446 w 839646"/>
              <a:gd name="connsiteY12" fmla="*/ 246927 h 1075779"/>
              <a:gd name="connsiteX13" fmla="*/ 839646 w 839646"/>
              <a:gd name="connsiteY13" fmla="*/ 437427 h 1075779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76096 w 839646"/>
              <a:gd name="connsiteY3" fmla="*/ 342177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77696 w 839646"/>
              <a:gd name="connsiteY2" fmla="*/ 227877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64215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4995"/>
              <a:gd name="connsiteX1" fmla="*/ 636446 w 839646"/>
              <a:gd name="connsiteY1" fmla="*/ 297727 h 1134995"/>
              <a:gd name="connsiteX2" fmla="*/ 496746 w 839646"/>
              <a:gd name="connsiteY2" fmla="*/ 261214 h 1134995"/>
              <a:gd name="connsiteX3" fmla="*/ 347521 w 839646"/>
              <a:gd name="connsiteY3" fmla="*/ 354083 h 1134995"/>
              <a:gd name="connsiteX4" fmla="*/ 343552 w 839646"/>
              <a:gd name="connsiteY4" fmla="*/ 593002 h 1134995"/>
              <a:gd name="connsiteX5" fmla="*/ 557071 w 839646"/>
              <a:gd name="connsiteY5" fmla="*/ 838271 h 1134995"/>
              <a:gd name="connsiteX6" fmla="*/ 715820 w 839646"/>
              <a:gd name="connsiteY6" fmla="*/ 1134339 h 1134995"/>
              <a:gd name="connsiteX7" fmla="*/ 477696 w 839646"/>
              <a:gd name="connsiteY7" fmla="*/ 907327 h 1134995"/>
              <a:gd name="connsiteX8" fmla="*/ 109396 w 839646"/>
              <a:gd name="connsiteY8" fmla="*/ 558077 h 1134995"/>
              <a:gd name="connsiteX9" fmla="*/ 20496 w 839646"/>
              <a:gd name="connsiteY9" fmla="*/ 81827 h 1134995"/>
              <a:gd name="connsiteX10" fmla="*/ 445946 w 839646"/>
              <a:gd name="connsiteY10" fmla="*/ 5627 h 1134995"/>
              <a:gd name="connsiteX11" fmla="*/ 553896 w 839646"/>
              <a:gd name="connsiteY11" fmla="*/ 145327 h 1134995"/>
              <a:gd name="connsiteX12" fmla="*/ 636446 w 839646"/>
              <a:gd name="connsiteY12" fmla="*/ 246927 h 1134995"/>
              <a:gd name="connsiteX13" fmla="*/ 839646 w 839646"/>
              <a:gd name="connsiteY13" fmla="*/ 437427 h 1134995"/>
              <a:gd name="connsiteX0" fmla="*/ 839646 w 839646"/>
              <a:gd name="connsiteY0" fmla="*/ 437427 h 1132622"/>
              <a:gd name="connsiteX1" fmla="*/ 636446 w 839646"/>
              <a:gd name="connsiteY1" fmla="*/ 297727 h 1132622"/>
              <a:gd name="connsiteX2" fmla="*/ 496746 w 839646"/>
              <a:gd name="connsiteY2" fmla="*/ 261214 h 1132622"/>
              <a:gd name="connsiteX3" fmla="*/ 347521 w 839646"/>
              <a:gd name="connsiteY3" fmla="*/ 354083 h 1132622"/>
              <a:gd name="connsiteX4" fmla="*/ 343552 w 839646"/>
              <a:gd name="connsiteY4" fmla="*/ 593002 h 1132622"/>
              <a:gd name="connsiteX5" fmla="*/ 557071 w 839646"/>
              <a:gd name="connsiteY5" fmla="*/ 838271 h 1132622"/>
              <a:gd name="connsiteX6" fmla="*/ 725345 w 839646"/>
              <a:gd name="connsiteY6" fmla="*/ 1131958 h 1132622"/>
              <a:gd name="connsiteX7" fmla="*/ 477696 w 839646"/>
              <a:gd name="connsiteY7" fmla="*/ 907327 h 1132622"/>
              <a:gd name="connsiteX8" fmla="*/ 109396 w 839646"/>
              <a:gd name="connsiteY8" fmla="*/ 558077 h 1132622"/>
              <a:gd name="connsiteX9" fmla="*/ 20496 w 839646"/>
              <a:gd name="connsiteY9" fmla="*/ 81827 h 1132622"/>
              <a:gd name="connsiteX10" fmla="*/ 445946 w 839646"/>
              <a:gd name="connsiteY10" fmla="*/ 5627 h 1132622"/>
              <a:gd name="connsiteX11" fmla="*/ 553896 w 839646"/>
              <a:gd name="connsiteY11" fmla="*/ 145327 h 1132622"/>
              <a:gd name="connsiteX12" fmla="*/ 636446 w 839646"/>
              <a:gd name="connsiteY12" fmla="*/ 246927 h 1132622"/>
              <a:gd name="connsiteX13" fmla="*/ 839646 w 839646"/>
              <a:gd name="connsiteY13" fmla="*/ 437427 h 1132622"/>
              <a:gd name="connsiteX0" fmla="*/ 839646 w 839646"/>
              <a:gd name="connsiteY0" fmla="*/ 437427 h 1150015"/>
              <a:gd name="connsiteX1" fmla="*/ 636446 w 839646"/>
              <a:gd name="connsiteY1" fmla="*/ 297727 h 1150015"/>
              <a:gd name="connsiteX2" fmla="*/ 496746 w 839646"/>
              <a:gd name="connsiteY2" fmla="*/ 261214 h 1150015"/>
              <a:gd name="connsiteX3" fmla="*/ 347521 w 839646"/>
              <a:gd name="connsiteY3" fmla="*/ 354083 h 1150015"/>
              <a:gd name="connsiteX4" fmla="*/ 343552 w 839646"/>
              <a:gd name="connsiteY4" fmla="*/ 593002 h 1150015"/>
              <a:gd name="connsiteX5" fmla="*/ 557071 w 839646"/>
              <a:gd name="connsiteY5" fmla="*/ 838271 h 1150015"/>
              <a:gd name="connsiteX6" fmla="*/ 725345 w 839646"/>
              <a:gd name="connsiteY6" fmla="*/ 1131958 h 1150015"/>
              <a:gd name="connsiteX7" fmla="*/ 477696 w 839646"/>
              <a:gd name="connsiteY7" fmla="*/ 907327 h 1150015"/>
              <a:gd name="connsiteX8" fmla="*/ 109396 w 839646"/>
              <a:gd name="connsiteY8" fmla="*/ 558077 h 1150015"/>
              <a:gd name="connsiteX9" fmla="*/ 20496 w 839646"/>
              <a:gd name="connsiteY9" fmla="*/ 81827 h 1150015"/>
              <a:gd name="connsiteX10" fmla="*/ 445946 w 839646"/>
              <a:gd name="connsiteY10" fmla="*/ 5627 h 1150015"/>
              <a:gd name="connsiteX11" fmla="*/ 553896 w 839646"/>
              <a:gd name="connsiteY11" fmla="*/ 145327 h 1150015"/>
              <a:gd name="connsiteX12" fmla="*/ 636446 w 839646"/>
              <a:gd name="connsiteY12" fmla="*/ 246927 h 1150015"/>
              <a:gd name="connsiteX13" fmla="*/ 839646 w 839646"/>
              <a:gd name="connsiteY13" fmla="*/ 437427 h 1150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39646" h="1150015">
                <a:moveTo>
                  <a:pt x="839646" y="437427"/>
                </a:moveTo>
                <a:cubicBezTo>
                  <a:pt x="839646" y="445894"/>
                  <a:pt x="693596" y="327096"/>
                  <a:pt x="636446" y="297727"/>
                </a:cubicBezTo>
                <a:cubicBezTo>
                  <a:pt x="579296" y="268358"/>
                  <a:pt x="544900" y="251821"/>
                  <a:pt x="496746" y="261214"/>
                </a:cubicBezTo>
                <a:cubicBezTo>
                  <a:pt x="448592" y="270607"/>
                  <a:pt x="373053" y="298785"/>
                  <a:pt x="347521" y="354083"/>
                </a:cubicBezTo>
                <a:cubicBezTo>
                  <a:pt x="321989" y="409381"/>
                  <a:pt x="308627" y="512304"/>
                  <a:pt x="343552" y="593002"/>
                </a:cubicBezTo>
                <a:cubicBezTo>
                  <a:pt x="378477" y="673700"/>
                  <a:pt x="493439" y="748445"/>
                  <a:pt x="557071" y="838271"/>
                </a:cubicBezTo>
                <a:cubicBezTo>
                  <a:pt x="620703" y="928097"/>
                  <a:pt x="686187" y="1051392"/>
                  <a:pt x="725345" y="1131958"/>
                </a:cubicBezTo>
                <a:cubicBezTo>
                  <a:pt x="764503" y="1212524"/>
                  <a:pt x="580354" y="1002974"/>
                  <a:pt x="477696" y="907327"/>
                </a:cubicBezTo>
                <a:cubicBezTo>
                  <a:pt x="375038" y="811680"/>
                  <a:pt x="185596" y="695660"/>
                  <a:pt x="109396" y="558077"/>
                </a:cubicBezTo>
                <a:cubicBezTo>
                  <a:pt x="33196" y="420494"/>
                  <a:pt x="-35596" y="173902"/>
                  <a:pt x="20496" y="81827"/>
                </a:cubicBezTo>
                <a:cubicBezTo>
                  <a:pt x="76588" y="-10248"/>
                  <a:pt x="357046" y="-4956"/>
                  <a:pt x="445946" y="5627"/>
                </a:cubicBezTo>
                <a:cubicBezTo>
                  <a:pt x="534846" y="16210"/>
                  <a:pt x="522146" y="105110"/>
                  <a:pt x="553896" y="145327"/>
                </a:cubicBezTo>
                <a:cubicBezTo>
                  <a:pt x="585646" y="185544"/>
                  <a:pt x="594113" y="203535"/>
                  <a:pt x="636446" y="246927"/>
                </a:cubicBezTo>
                <a:cubicBezTo>
                  <a:pt x="678779" y="290319"/>
                  <a:pt x="839646" y="428960"/>
                  <a:pt x="839646" y="4374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자유형 50">
            <a:extLst>
              <a:ext uri="{FF2B5EF4-FFF2-40B4-BE49-F238E27FC236}">
                <a16:creationId xmlns:a16="http://schemas.microsoft.com/office/drawing/2014/main" id="{C40472B8-C269-5D4D-AA8A-2CE4B619FC7A}"/>
              </a:ext>
            </a:extLst>
          </p:cNvPr>
          <p:cNvSpPr>
            <a:spLocks noChangeAspect="1"/>
          </p:cNvSpPr>
          <p:nvPr/>
        </p:nvSpPr>
        <p:spPr>
          <a:xfrm flipH="1">
            <a:off x="3822100" y="6009334"/>
            <a:ext cx="901633" cy="704273"/>
          </a:xfrm>
          <a:custGeom>
            <a:avLst/>
            <a:gdLst>
              <a:gd name="connsiteX0" fmla="*/ 260382 w 901633"/>
              <a:gd name="connsiteY0" fmla="*/ 683593 h 704273"/>
              <a:gd name="connsiteX1" fmla="*/ 198469 w 901633"/>
              <a:gd name="connsiteY1" fmla="*/ 435943 h 704273"/>
              <a:gd name="connsiteX2" fmla="*/ 212757 w 901633"/>
              <a:gd name="connsiteY2" fmla="*/ 240680 h 704273"/>
              <a:gd name="connsiteX3" fmla="*/ 446119 w 901633"/>
              <a:gd name="connsiteY3" fmla="*/ 269255 h 704273"/>
              <a:gd name="connsiteX4" fmla="*/ 703294 w 901633"/>
              <a:gd name="connsiteY4" fmla="*/ 502618 h 704273"/>
              <a:gd name="connsiteX5" fmla="*/ 846169 w 901633"/>
              <a:gd name="connsiteY5" fmla="*/ 645493 h 704273"/>
              <a:gd name="connsiteX6" fmla="*/ 898557 w 901633"/>
              <a:gd name="connsiteY6" fmla="*/ 631205 h 704273"/>
              <a:gd name="connsiteX7" fmla="*/ 765207 w 901633"/>
              <a:gd name="connsiteY7" fmla="*/ 326405 h 704273"/>
              <a:gd name="connsiteX8" fmla="*/ 346107 w 901633"/>
              <a:gd name="connsiteY8" fmla="*/ 12080 h 704273"/>
              <a:gd name="connsiteX9" fmla="*/ 22257 w 901633"/>
              <a:gd name="connsiteY9" fmla="*/ 88280 h 704273"/>
              <a:gd name="connsiteX10" fmla="*/ 41307 w 901633"/>
              <a:gd name="connsiteY10" fmla="*/ 307355 h 704273"/>
              <a:gd name="connsiteX11" fmla="*/ 146082 w 901633"/>
              <a:gd name="connsiteY11" fmla="*/ 645493 h 704273"/>
              <a:gd name="connsiteX12" fmla="*/ 260382 w 901633"/>
              <a:gd name="connsiteY12" fmla="*/ 683593 h 704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1633" h="704273">
                <a:moveTo>
                  <a:pt x="260382" y="683593"/>
                </a:moveTo>
                <a:cubicBezTo>
                  <a:pt x="269113" y="648668"/>
                  <a:pt x="206407" y="509762"/>
                  <a:pt x="198469" y="435943"/>
                </a:cubicBezTo>
                <a:cubicBezTo>
                  <a:pt x="190531" y="362124"/>
                  <a:pt x="171482" y="268461"/>
                  <a:pt x="212757" y="240680"/>
                </a:cubicBezTo>
                <a:cubicBezTo>
                  <a:pt x="254032" y="212899"/>
                  <a:pt x="364363" y="225599"/>
                  <a:pt x="446119" y="269255"/>
                </a:cubicBezTo>
                <a:cubicBezTo>
                  <a:pt x="527875" y="312911"/>
                  <a:pt x="636619" y="439912"/>
                  <a:pt x="703294" y="502618"/>
                </a:cubicBezTo>
                <a:cubicBezTo>
                  <a:pt x="769969" y="565324"/>
                  <a:pt x="813625" y="624062"/>
                  <a:pt x="846169" y="645493"/>
                </a:cubicBezTo>
                <a:cubicBezTo>
                  <a:pt x="878713" y="666924"/>
                  <a:pt x="912051" y="684386"/>
                  <a:pt x="898557" y="631205"/>
                </a:cubicBezTo>
                <a:cubicBezTo>
                  <a:pt x="885063" y="578024"/>
                  <a:pt x="857282" y="429592"/>
                  <a:pt x="765207" y="326405"/>
                </a:cubicBezTo>
                <a:cubicBezTo>
                  <a:pt x="673132" y="223218"/>
                  <a:pt x="469932" y="51767"/>
                  <a:pt x="346107" y="12080"/>
                </a:cubicBezTo>
                <a:cubicBezTo>
                  <a:pt x="222282" y="-27607"/>
                  <a:pt x="73057" y="39067"/>
                  <a:pt x="22257" y="88280"/>
                </a:cubicBezTo>
                <a:cubicBezTo>
                  <a:pt x="-28543" y="137492"/>
                  <a:pt x="20669" y="214486"/>
                  <a:pt x="41307" y="307355"/>
                </a:cubicBezTo>
                <a:cubicBezTo>
                  <a:pt x="61944" y="400224"/>
                  <a:pt x="111157" y="579612"/>
                  <a:pt x="146082" y="645493"/>
                </a:cubicBezTo>
                <a:cubicBezTo>
                  <a:pt x="181007" y="711374"/>
                  <a:pt x="251651" y="718518"/>
                  <a:pt x="260382" y="683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1" name="직사각형 5">
            <a:extLst>
              <a:ext uri="{FF2B5EF4-FFF2-40B4-BE49-F238E27FC236}">
                <a16:creationId xmlns:a16="http://schemas.microsoft.com/office/drawing/2014/main" id="{6581CBBC-B784-234B-B356-708B17E6C1A9}"/>
              </a:ext>
            </a:extLst>
          </p:cNvPr>
          <p:cNvSpPr>
            <a:spLocks noChangeAspect="1"/>
          </p:cNvSpPr>
          <p:nvPr/>
        </p:nvSpPr>
        <p:spPr>
          <a:xfrm>
            <a:off x="3132668" y="2210803"/>
            <a:ext cx="6007759" cy="78417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 latinLnBrk="0">
              <a:defRPr/>
            </a:pPr>
            <a:r>
              <a:rPr lang="ko-KR" altLang="en-US" sz="1400" kern="0" dirty="0" err="1">
                <a:solidFill>
                  <a:prstClr val="white"/>
                </a:solidFill>
              </a:rPr>
              <a:t>ㄌ</a:t>
            </a:r>
            <a:endParaRPr lang="ko-KR" altLang="en-US" sz="1400" kern="0" dirty="0">
              <a:solidFill>
                <a:prstClr val="white"/>
              </a:solidFill>
            </a:endParaRPr>
          </a:p>
        </p:txBody>
      </p:sp>
      <p:sp>
        <p:nvSpPr>
          <p:cNvPr id="43" name="직사각형 6">
            <a:extLst>
              <a:ext uri="{FF2B5EF4-FFF2-40B4-BE49-F238E27FC236}">
                <a16:creationId xmlns:a16="http://schemas.microsoft.com/office/drawing/2014/main" id="{A984B854-5F16-B24C-8A98-2EAB68E27D4C}"/>
              </a:ext>
            </a:extLst>
          </p:cNvPr>
          <p:cNvSpPr>
            <a:spLocks noChangeAspect="1"/>
          </p:cNvSpPr>
          <p:nvPr/>
        </p:nvSpPr>
        <p:spPr>
          <a:xfrm>
            <a:off x="3457916" y="2402218"/>
            <a:ext cx="3705230" cy="423128"/>
          </a:xfrm>
          <a:prstGeom prst="rect">
            <a:avLst/>
          </a:prstGeom>
          <a:solidFill>
            <a:schemeClr val="bg1"/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4" name="직사각형 8">
            <a:extLst>
              <a:ext uri="{FF2B5EF4-FFF2-40B4-BE49-F238E27FC236}">
                <a16:creationId xmlns:a16="http://schemas.microsoft.com/office/drawing/2014/main" id="{60F1E561-8339-644A-A189-8A9D3DC091FC}"/>
              </a:ext>
            </a:extLst>
          </p:cNvPr>
          <p:cNvSpPr>
            <a:spLocks noChangeAspect="1"/>
          </p:cNvSpPr>
          <p:nvPr/>
        </p:nvSpPr>
        <p:spPr>
          <a:xfrm>
            <a:off x="7781195" y="2398877"/>
            <a:ext cx="1052103" cy="42312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>
                <a:solidFill>
                  <a:prstClr val="white"/>
                </a:solidFill>
              </a:rPr>
              <a:t>SERACH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grpSp>
        <p:nvGrpSpPr>
          <p:cNvPr id="45" name="그룹 1">
            <a:extLst>
              <a:ext uri="{FF2B5EF4-FFF2-40B4-BE49-F238E27FC236}">
                <a16:creationId xmlns:a16="http://schemas.microsoft.com/office/drawing/2014/main" id="{CFB47777-DD84-1F48-A9F8-E64056BBAA96}"/>
              </a:ext>
            </a:extLst>
          </p:cNvPr>
          <p:cNvGrpSpPr>
            <a:grpSpLocks noChangeAspect="1"/>
          </p:cNvGrpSpPr>
          <p:nvPr/>
        </p:nvGrpSpPr>
        <p:grpSpPr>
          <a:xfrm>
            <a:off x="7257321" y="2398877"/>
            <a:ext cx="423578" cy="423128"/>
            <a:chOff x="7211538" y="2410199"/>
            <a:chExt cx="352800" cy="352425"/>
          </a:xfrm>
        </p:grpSpPr>
        <p:sp>
          <p:nvSpPr>
            <p:cNvPr id="46" name="직사각형 7">
              <a:extLst>
                <a:ext uri="{FF2B5EF4-FFF2-40B4-BE49-F238E27FC236}">
                  <a16:creationId xmlns:a16="http://schemas.microsoft.com/office/drawing/2014/main" id="{723195D0-538A-7942-AC72-6041973DC8F2}"/>
                </a:ext>
              </a:extLst>
            </p:cNvPr>
            <p:cNvSpPr/>
            <p:nvPr/>
          </p:nvSpPr>
          <p:spPr>
            <a:xfrm>
              <a:off x="7211538" y="2410199"/>
              <a:ext cx="352800" cy="35242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도넛 9">
              <a:extLst>
                <a:ext uri="{FF2B5EF4-FFF2-40B4-BE49-F238E27FC236}">
                  <a16:creationId xmlns:a16="http://schemas.microsoft.com/office/drawing/2014/main" id="{3C1AD509-7C54-B547-850D-A0A141697E96}"/>
                </a:ext>
              </a:extLst>
            </p:cNvPr>
            <p:cNvSpPr/>
            <p:nvPr/>
          </p:nvSpPr>
          <p:spPr>
            <a:xfrm>
              <a:off x="7290117" y="2484361"/>
              <a:ext cx="157164" cy="156482"/>
            </a:xfrm>
            <a:prstGeom prst="donut">
              <a:avLst>
                <a:gd name="adj" fmla="val 6590"/>
              </a:avLst>
            </a:prstGeom>
            <a:solidFill>
              <a:schemeClr val="bg1"/>
            </a:solidFill>
            <a:ln w="952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모서리가 둥근 직사각형 10">
              <a:extLst>
                <a:ext uri="{FF2B5EF4-FFF2-40B4-BE49-F238E27FC236}">
                  <a16:creationId xmlns:a16="http://schemas.microsoft.com/office/drawing/2014/main" id="{C54D59B2-BCE6-5D45-BA40-4CE29F4488F7}"/>
                </a:ext>
              </a:extLst>
            </p:cNvPr>
            <p:cNvSpPr/>
            <p:nvPr/>
          </p:nvSpPr>
          <p:spPr>
            <a:xfrm rot="18900000">
              <a:off x="7449026" y="2598749"/>
              <a:ext cx="10800" cy="10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9" name="이등변 삼각형 12">
            <a:extLst>
              <a:ext uri="{FF2B5EF4-FFF2-40B4-BE49-F238E27FC236}">
                <a16:creationId xmlns:a16="http://schemas.microsoft.com/office/drawing/2014/main" id="{AD2B58CC-4E44-1B4C-A52B-C2D16BAD734E}"/>
              </a:ext>
            </a:extLst>
          </p:cNvPr>
          <p:cNvSpPr>
            <a:spLocks noChangeAspect="1"/>
          </p:cNvSpPr>
          <p:nvPr/>
        </p:nvSpPr>
        <p:spPr>
          <a:xfrm flipV="1">
            <a:off x="6850099" y="2591168"/>
            <a:ext cx="129666" cy="86444"/>
          </a:xfrm>
          <a:prstGeom prst="triangle">
            <a:avLst/>
          </a:prstGeom>
          <a:solidFill>
            <a:schemeClr val="bg1">
              <a:lumMod val="65000"/>
            </a:schemeClr>
          </a:solidFill>
          <a:ln w="952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0" name="직사각형 52">
            <a:extLst>
              <a:ext uri="{FF2B5EF4-FFF2-40B4-BE49-F238E27FC236}">
                <a16:creationId xmlns:a16="http://schemas.microsoft.com/office/drawing/2014/main" id="{33088A3B-5276-E14A-8A03-84B34512703D}"/>
              </a:ext>
            </a:extLst>
          </p:cNvPr>
          <p:cNvSpPr>
            <a:spLocks noChangeAspect="1"/>
          </p:cNvSpPr>
          <p:nvPr/>
        </p:nvSpPr>
        <p:spPr>
          <a:xfrm>
            <a:off x="4033834" y="2410578"/>
            <a:ext cx="23002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kern="0" dirty="0">
                <a:solidFill>
                  <a:prstClr val="black">
                    <a:lumMod val="75000"/>
                    <a:lumOff val="2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BUDDY INFO</a:t>
            </a:r>
          </a:p>
        </p:txBody>
      </p: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240B83E3-1EFE-F742-81F8-217B0B838626}"/>
              </a:ext>
            </a:extLst>
          </p:cNvPr>
          <p:cNvGrpSpPr/>
          <p:nvPr/>
        </p:nvGrpSpPr>
        <p:grpSpPr>
          <a:xfrm>
            <a:off x="2605425" y="1619943"/>
            <a:ext cx="7062244" cy="4858805"/>
            <a:chOff x="4224020" y="2630932"/>
            <a:chExt cx="3925885" cy="2551176"/>
          </a:xfrm>
        </p:grpSpPr>
        <p:grpSp>
          <p:nvGrpSpPr>
            <p:cNvPr id="42" name="그룹 19">
              <a:extLst>
                <a:ext uri="{FF2B5EF4-FFF2-40B4-BE49-F238E27FC236}">
                  <a16:creationId xmlns:a16="http://schemas.microsoft.com/office/drawing/2014/main" id="{ACDEF49B-64BC-4A4C-A397-9488EFBBF542}"/>
                </a:ext>
              </a:extLst>
            </p:cNvPr>
            <p:cNvGrpSpPr/>
            <p:nvPr/>
          </p:nvGrpSpPr>
          <p:grpSpPr>
            <a:xfrm>
              <a:off x="4297233" y="2630932"/>
              <a:ext cx="3852672" cy="2474976"/>
              <a:chOff x="5709002" y="2906332"/>
              <a:chExt cx="3852672" cy="2474976"/>
            </a:xfrm>
          </p:grpSpPr>
          <p:sp>
            <p:nvSpPr>
              <p:cNvPr id="57" name="양쪽 모서리가 둥근 사각형 17">
                <a:extLst>
                  <a:ext uri="{FF2B5EF4-FFF2-40B4-BE49-F238E27FC236}">
                    <a16:creationId xmlns:a16="http://schemas.microsoft.com/office/drawing/2014/main" id="{7E89773D-2471-8D44-9913-2C0C9189A8CF}"/>
                  </a:ext>
                </a:extLst>
              </p:cNvPr>
              <p:cNvSpPr/>
              <p:nvPr/>
            </p:nvSpPr>
            <p:spPr>
              <a:xfrm>
                <a:off x="5709002" y="3211132"/>
                <a:ext cx="3852672" cy="2170176"/>
              </a:xfrm>
              <a:prstGeom prst="round2SameRect">
                <a:avLst>
                  <a:gd name="adj1" fmla="val 0"/>
                  <a:gd name="adj2" fmla="val 8842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dist="152400" dir="5400000" sx="97000" sy="97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양쪽 모서리가 둥근 사각형 18">
                <a:extLst>
                  <a:ext uri="{FF2B5EF4-FFF2-40B4-BE49-F238E27FC236}">
                    <a16:creationId xmlns:a16="http://schemas.microsoft.com/office/drawing/2014/main" id="{30A0E2EF-BF1D-6749-B838-3DB8807E289C}"/>
                  </a:ext>
                </a:extLst>
              </p:cNvPr>
              <p:cNvSpPr/>
              <p:nvPr/>
            </p:nvSpPr>
            <p:spPr>
              <a:xfrm>
                <a:off x="5709002" y="2906332"/>
                <a:ext cx="3852672" cy="304800"/>
              </a:xfrm>
              <a:prstGeom prst="round2SameRect">
                <a:avLst>
                  <a:gd name="adj1" fmla="val 44667"/>
                  <a:gd name="adj2" fmla="val 0"/>
                </a:avLst>
              </a:prstGeom>
              <a:solidFill>
                <a:srgbClr val="27132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1" name="양쪽 모서리가 둥근 사각형 5">
              <a:extLst>
                <a:ext uri="{FF2B5EF4-FFF2-40B4-BE49-F238E27FC236}">
                  <a16:creationId xmlns:a16="http://schemas.microsoft.com/office/drawing/2014/main" id="{FA70DC96-D525-494B-80C2-708B063B2C1A}"/>
                </a:ext>
              </a:extLst>
            </p:cNvPr>
            <p:cNvSpPr/>
            <p:nvPr/>
          </p:nvSpPr>
          <p:spPr>
            <a:xfrm>
              <a:off x="4224020" y="3011932"/>
              <a:ext cx="3852672" cy="2170176"/>
            </a:xfrm>
            <a:prstGeom prst="round2SameRect">
              <a:avLst>
                <a:gd name="adj1" fmla="val 0"/>
                <a:gd name="adj2" fmla="val 8842"/>
              </a:avLst>
            </a:prstGeom>
            <a:solidFill>
              <a:schemeClr val="bg1"/>
            </a:solidFill>
            <a:ln>
              <a:noFill/>
            </a:ln>
            <a:effectLst>
              <a:outerShdw dist="152400" dir="5400000" sx="97000" sy="97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양쪽 모서리가 둥근 사각형 4">
              <a:extLst>
                <a:ext uri="{FF2B5EF4-FFF2-40B4-BE49-F238E27FC236}">
                  <a16:creationId xmlns:a16="http://schemas.microsoft.com/office/drawing/2014/main" id="{5CACC3CB-AE5C-8149-91B6-3F04F6784C55}"/>
                </a:ext>
              </a:extLst>
            </p:cNvPr>
            <p:cNvSpPr/>
            <p:nvPr/>
          </p:nvSpPr>
          <p:spPr>
            <a:xfrm>
              <a:off x="4224020" y="2707132"/>
              <a:ext cx="3852672" cy="304800"/>
            </a:xfrm>
            <a:prstGeom prst="round2SameRect">
              <a:avLst>
                <a:gd name="adj1" fmla="val 44667"/>
                <a:gd name="adj2" fmla="val 0"/>
              </a:avLst>
            </a:prstGeom>
            <a:solidFill>
              <a:srgbClr val="411F4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직사각형 6">
              <a:extLst>
                <a:ext uri="{FF2B5EF4-FFF2-40B4-BE49-F238E27FC236}">
                  <a16:creationId xmlns:a16="http://schemas.microsoft.com/office/drawing/2014/main" id="{466C5EC7-8D7F-6349-80E5-BF17E04DA196}"/>
                </a:ext>
              </a:extLst>
            </p:cNvPr>
            <p:cNvSpPr/>
            <p:nvPr/>
          </p:nvSpPr>
          <p:spPr>
            <a:xfrm>
              <a:off x="4985060" y="2829916"/>
              <a:ext cx="2844000" cy="7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타원 7">
              <a:extLst>
                <a:ext uri="{FF2B5EF4-FFF2-40B4-BE49-F238E27FC236}">
                  <a16:creationId xmlns:a16="http://schemas.microsoft.com/office/drawing/2014/main" id="{5F9C966A-1A4A-0F46-88A9-631C6A032D45}"/>
                </a:ext>
              </a:extLst>
            </p:cNvPr>
            <p:cNvSpPr/>
            <p:nvPr/>
          </p:nvSpPr>
          <p:spPr>
            <a:xfrm>
              <a:off x="4376041" y="2829916"/>
              <a:ext cx="72000" cy="72000"/>
            </a:xfrm>
            <a:prstGeom prst="ellipse">
              <a:avLst/>
            </a:prstGeom>
            <a:solidFill>
              <a:srgbClr val="FF6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타원 8">
              <a:extLst>
                <a:ext uri="{FF2B5EF4-FFF2-40B4-BE49-F238E27FC236}">
                  <a16:creationId xmlns:a16="http://schemas.microsoft.com/office/drawing/2014/main" id="{B1597ECB-4919-AC4E-B7B3-4A4CBB68B217}"/>
                </a:ext>
              </a:extLst>
            </p:cNvPr>
            <p:cNvSpPr/>
            <p:nvPr/>
          </p:nvSpPr>
          <p:spPr>
            <a:xfrm>
              <a:off x="4565919" y="2829916"/>
              <a:ext cx="72000" cy="7200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타원 9">
              <a:extLst>
                <a:ext uri="{FF2B5EF4-FFF2-40B4-BE49-F238E27FC236}">
                  <a16:creationId xmlns:a16="http://schemas.microsoft.com/office/drawing/2014/main" id="{A9BD0FB7-FF56-CC4C-B9E2-EC879DCB5686}"/>
                </a:ext>
              </a:extLst>
            </p:cNvPr>
            <p:cNvSpPr/>
            <p:nvPr/>
          </p:nvSpPr>
          <p:spPr>
            <a:xfrm>
              <a:off x="4755796" y="2829916"/>
              <a:ext cx="72000" cy="72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BDCE6BA9-5618-0C46-B810-27A575422A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1"/>
          <a:stretch/>
        </p:blipFill>
        <p:spPr>
          <a:xfrm>
            <a:off x="2704508" y="2609499"/>
            <a:ext cx="6779718" cy="312540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3592897-D362-7F41-9C3B-FE8ED05FA6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827" y="2587155"/>
            <a:ext cx="6805270" cy="315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504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4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remove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remove" grpId="1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remove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remove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remove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remove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remove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remove" grpId="1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remove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00"/>
                            </p:stCondLst>
                            <p:childTnLst>
                              <p:par>
                                <p:cTn id="85" presetID="1" presetClass="exit" presetSubtype="0" fill="hold" grpId="3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3500"/>
                            </p:stCondLst>
                            <p:childTnLst>
                              <p:par>
                                <p:cTn id="142" presetID="1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2" presetClass="exit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14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8" grpId="2" animBg="1"/>
      <p:bldP spid="28" grpId="3" animBg="1"/>
      <p:bldP spid="28" grpId="4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0" grpId="2" animBg="1"/>
      <p:bldP spid="30" grpId="3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7" grpId="2" animBg="1"/>
      <p:bldP spid="37" grpId="3" animBg="1"/>
      <p:bldP spid="38" grpId="0" animBg="1"/>
      <p:bldP spid="38" grpId="1" animBg="1"/>
      <p:bldP spid="38" grpId="2" animBg="1"/>
      <p:bldP spid="38" grpId="3" animBg="1"/>
      <p:bldP spid="39" grpId="0" animBg="1"/>
      <p:bldP spid="39" grpId="1" animBg="1"/>
      <p:bldP spid="39" grpId="2" animBg="1"/>
      <p:bldP spid="39" grpId="3" animBg="1"/>
      <p:bldP spid="41" grpId="0" animBg="1"/>
      <p:bldP spid="43" grpId="0" animBg="1"/>
      <p:bldP spid="44" grpId="0" animBg="1"/>
      <p:bldP spid="49" grpId="0" animBg="1"/>
      <p:bldP spid="50" grpId="0"/>
      <p:bldP spid="50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직사각형 92">
            <a:extLst>
              <a:ext uri="{FF2B5EF4-FFF2-40B4-BE49-F238E27FC236}">
                <a16:creationId xmlns:a16="http://schemas.microsoft.com/office/drawing/2014/main" id="{9192E143-0FC4-4502-9DE6-76E76BAD08E9}"/>
              </a:ext>
            </a:extLst>
          </p:cNvPr>
          <p:cNvSpPr/>
          <p:nvPr/>
        </p:nvSpPr>
        <p:spPr>
          <a:xfrm>
            <a:off x="-1" y="1162050"/>
            <a:ext cx="12188413" cy="320145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84F7407-2B26-4026-B8FF-0C9666E98051}"/>
              </a:ext>
            </a:extLst>
          </p:cNvPr>
          <p:cNvSpPr/>
          <p:nvPr/>
        </p:nvSpPr>
        <p:spPr>
          <a:xfrm>
            <a:off x="3587" y="1390650"/>
            <a:ext cx="12188413" cy="2972857"/>
          </a:xfrm>
          <a:prstGeom prst="rect">
            <a:avLst/>
          </a:prstGeom>
          <a:pattFill prst="pct10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F6D02E90-BF2E-4D39-A3A4-0885A9518AFA}"/>
              </a:ext>
            </a:extLst>
          </p:cNvPr>
          <p:cNvSpPr/>
          <p:nvPr/>
        </p:nvSpPr>
        <p:spPr>
          <a:xfrm>
            <a:off x="7175" y="4363507"/>
            <a:ext cx="12188413" cy="2494493"/>
          </a:xfrm>
          <a:prstGeom prst="rect">
            <a:avLst/>
          </a:prstGeom>
          <a:solidFill>
            <a:srgbClr val="FFB5B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5" name="직각 삼각형 94">
            <a:extLst>
              <a:ext uri="{FF2B5EF4-FFF2-40B4-BE49-F238E27FC236}">
                <a16:creationId xmlns:a16="http://schemas.microsoft.com/office/drawing/2014/main" id="{AEA4AB40-AD8C-4967-AFB2-EEB456FFA53B}"/>
              </a:ext>
            </a:extLst>
          </p:cNvPr>
          <p:cNvSpPr/>
          <p:nvPr/>
        </p:nvSpPr>
        <p:spPr>
          <a:xfrm flipV="1">
            <a:off x="3586" y="4363507"/>
            <a:ext cx="12188413" cy="932393"/>
          </a:xfrm>
          <a:prstGeom prst="rtTriangle">
            <a:avLst/>
          </a:prstGeom>
          <a:solidFill>
            <a:schemeClr val="tx1">
              <a:alpha val="19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4CDD9B1-7295-4C34-9EE5-2E0D07817625}"/>
              </a:ext>
            </a:extLst>
          </p:cNvPr>
          <p:cNvSpPr/>
          <p:nvPr/>
        </p:nvSpPr>
        <p:spPr>
          <a:xfrm>
            <a:off x="4474118" y="-193516"/>
            <a:ext cx="3318339" cy="4664428"/>
          </a:xfrm>
          <a:prstGeom prst="ellipse">
            <a:avLst/>
          </a:prstGeom>
          <a:solidFill>
            <a:schemeClr val="tx1">
              <a:alpha val="23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16" name="그룹 315">
            <a:extLst>
              <a:ext uri="{FF2B5EF4-FFF2-40B4-BE49-F238E27FC236}">
                <a16:creationId xmlns:a16="http://schemas.microsoft.com/office/drawing/2014/main" id="{03F447E2-E82C-4208-99A1-065D8F1F3D5D}"/>
              </a:ext>
            </a:extLst>
          </p:cNvPr>
          <p:cNvGrpSpPr/>
          <p:nvPr/>
        </p:nvGrpSpPr>
        <p:grpSpPr>
          <a:xfrm rot="20600542" flipH="1">
            <a:off x="2311825" y="1388666"/>
            <a:ext cx="2356088" cy="4193212"/>
            <a:chOff x="8186685" y="645047"/>
            <a:chExt cx="4625974" cy="8233007"/>
          </a:xfrm>
        </p:grpSpPr>
        <p:sp>
          <p:nvSpPr>
            <p:cNvPr id="317" name="자유형 25">
              <a:extLst>
                <a:ext uri="{FF2B5EF4-FFF2-40B4-BE49-F238E27FC236}">
                  <a16:creationId xmlns:a16="http://schemas.microsoft.com/office/drawing/2014/main" id="{207C183E-B896-4637-B4C2-1BD1BF34B45D}"/>
                </a:ext>
              </a:extLst>
            </p:cNvPr>
            <p:cNvSpPr/>
            <p:nvPr/>
          </p:nvSpPr>
          <p:spPr>
            <a:xfrm rot="21430038">
              <a:off x="8529355" y="1192327"/>
              <a:ext cx="2343387" cy="1982524"/>
            </a:xfrm>
            <a:custGeom>
              <a:avLst/>
              <a:gdLst>
                <a:gd name="connsiteX0" fmla="*/ 1059709 w 1085045"/>
                <a:gd name="connsiteY0" fmla="*/ 744090 h 1046466"/>
                <a:gd name="connsiteX1" fmla="*/ 697759 w 1085045"/>
                <a:gd name="connsiteY1" fmla="*/ 172590 h 1046466"/>
                <a:gd name="connsiteX2" fmla="*/ 516784 w 1085045"/>
                <a:gd name="connsiteY2" fmla="*/ 167828 h 1046466"/>
                <a:gd name="connsiteX3" fmla="*/ 240559 w 1085045"/>
                <a:gd name="connsiteY3" fmla="*/ 91628 h 1046466"/>
                <a:gd name="connsiteX4" fmla="*/ 92921 w 1085045"/>
                <a:gd name="connsiteY4" fmla="*/ 3521 h 1046466"/>
                <a:gd name="connsiteX5" fmla="*/ 52 w 1085045"/>
                <a:gd name="connsiteY5" fmla="*/ 58290 h 1046466"/>
                <a:gd name="connsiteX6" fmla="*/ 104827 w 1085045"/>
                <a:gd name="connsiteY6" fmla="*/ 413096 h 1046466"/>
                <a:gd name="connsiteX7" fmla="*/ 409627 w 1085045"/>
                <a:gd name="connsiteY7" fmla="*/ 846484 h 1046466"/>
                <a:gd name="connsiteX8" fmla="*/ 664421 w 1085045"/>
                <a:gd name="connsiteY8" fmla="*/ 1041746 h 1046466"/>
                <a:gd name="connsiteX9" fmla="*/ 971602 w 1085045"/>
                <a:gd name="connsiteY9" fmla="*/ 972690 h 1046466"/>
                <a:gd name="connsiteX10" fmla="*/ 1045421 w 1085045"/>
                <a:gd name="connsiteY10" fmla="*/ 825053 h 1046466"/>
                <a:gd name="connsiteX11" fmla="*/ 1059709 w 1085045"/>
                <a:gd name="connsiteY11" fmla="*/ 744090 h 1046466"/>
                <a:gd name="connsiteX0" fmla="*/ 1286461 w 1311797"/>
                <a:gd name="connsiteY0" fmla="*/ 741298 h 1043674"/>
                <a:gd name="connsiteX1" fmla="*/ 924511 w 1311797"/>
                <a:gd name="connsiteY1" fmla="*/ 169798 h 1043674"/>
                <a:gd name="connsiteX2" fmla="*/ 743536 w 1311797"/>
                <a:gd name="connsiteY2" fmla="*/ 165036 h 1043674"/>
                <a:gd name="connsiteX3" fmla="*/ 467311 w 1311797"/>
                <a:gd name="connsiteY3" fmla="*/ 88836 h 1043674"/>
                <a:gd name="connsiteX4" fmla="*/ 319673 w 1311797"/>
                <a:gd name="connsiteY4" fmla="*/ 729 h 1043674"/>
                <a:gd name="connsiteX5" fmla="*/ 226804 w 1311797"/>
                <a:gd name="connsiteY5" fmla="*/ 55498 h 1043674"/>
                <a:gd name="connsiteX6" fmla="*/ 12492 w 1311797"/>
                <a:gd name="connsiteY6" fmla="*/ 200754 h 1043674"/>
                <a:gd name="connsiteX7" fmla="*/ 636379 w 1311797"/>
                <a:gd name="connsiteY7" fmla="*/ 843692 h 1043674"/>
                <a:gd name="connsiteX8" fmla="*/ 891173 w 1311797"/>
                <a:gd name="connsiteY8" fmla="*/ 1038954 h 1043674"/>
                <a:gd name="connsiteX9" fmla="*/ 1198354 w 1311797"/>
                <a:gd name="connsiteY9" fmla="*/ 969898 h 1043674"/>
                <a:gd name="connsiteX10" fmla="*/ 1272173 w 1311797"/>
                <a:gd name="connsiteY10" fmla="*/ 822261 h 1043674"/>
                <a:gd name="connsiteX11" fmla="*/ 1286461 w 1311797"/>
                <a:gd name="connsiteY11" fmla="*/ 741298 h 1043674"/>
                <a:gd name="connsiteX0" fmla="*/ 1285550 w 1310886"/>
                <a:gd name="connsiteY0" fmla="*/ 741298 h 1041918"/>
                <a:gd name="connsiteX1" fmla="*/ 923600 w 1310886"/>
                <a:gd name="connsiteY1" fmla="*/ 169798 h 1041918"/>
                <a:gd name="connsiteX2" fmla="*/ 742625 w 1310886"/>
                <a:gd name="connsiteY2" fmla="*/ 165036 h 1041918"/>
                <a:gd name="connsiteX3" fmla="*/ 466400 w 1310886"/>
                <a:gd name="connsiteY3" fmla="*/ 88836 h 1041918"/>
                <a:gd name="connsiteX4" fmla="*/ 318762 w 1310886"/>
                <a:gd name="connsiteY4" fmla="*/ 729 h 1041918"/>
                <a:gd name="connsiteX5" fmla="*/ 225893 w 1310886"/>
                <a:gd name="connsiteY5" fmla="*/ 55498 h 1041918"/>
                <a:gd name="connsiteX6" fmla="*/ 11581 w 1310886"/>
                <a:gd name="connsiteY6" fmla="*/ 200754 h 1041918"/>
                <a:gd name="connsiteX7" fmla="*/ 616418 w 1310886"/>
                <a:gd name="connsiteY7" fmla="*/ 877030 h 1041918"/>
                <a:gd name="connsiteX8" fmla="*/ 890262 w 1310886"/>
                <a:gd name="connsiteY8" fmla="*/ 1038954 h 1041918"/>
                <a:gd name="connsiteX9" fmla="*/ 1197443 w 1310886"/>
                <a:gd name="connsiteY9" fmla="*/ 969898 h 1041918"/>
                <a:gd name="connsiteX10" fmla="*/ 1271262 w 1310886"/>
                <a:gd name="connsiteY10" fmla="*/ 822261 h 1041918"/>
                <a:gd name="connsiteX11" fmla="*/ 1285550 w 1310886"/>
                <a:gd name="connsiteY11" fmla="*/ 741298 h 1041918"/>
                <a:gd name="connsiteX0" fmla="*/ 1285550 w 1310886"/>
                <a:gd name="connsiteY0" fmla="*/ 741298 h 1041918"/>
                <a:gd name="connsiteX1" fmla="*/ 923600 w 1310886"/>
                <a:gd name="connsiteY1" fmla="*/ 169798 h 1041918"/>
                <a:gd name="connsiteX2" fmla="*/ 742625 w 1310886"/>
                <a:gd name="connsiteY2" fmla="*/ 165036 h 1041918"/>
                <a:gd name="connsiteX3" fmla="*/ 466400 w 1310886"/>
                <a:gd name="connsiteY3" fmla="*/ 88836 h 1041918"/>
                <a:gd name="connsiteX4" fmla="*/ 318762 w 1310886"/>
                <a:gd name="connsiteY4" fmla="*/ 729 h 1041918"/>
                <a:gd name="connsiteX5" fmla="*/ 225893 w 1310886"/>
                <a:gd name="connsiteY5" fmla="*/ 55498 h 1041918"/>
                <a:gd name="connsiteX6" fmla="*/ 11581 w 1310886"/>
                <a:gd name="connsiteY6" fmla="*/ 200754 h 1041918"/>
                <a:gd name="connsiteX7" fmla="*/ 616418 w 1310886"/>
                <a:gd name="connsiteY7" fmla="*/ 877030 h 1041918"/>
                <a:gd name="connsiteX8" fmla="*/ 890262 w 1310886"/>
                <a:gd name="connsiteY8" fmla="*/ 1038954 h 1041918"/>
                <a:gd name="connsiteX9" fmla="*/ 1197443 w 1310886"/>
                <a:gd name="connsiteY9" fmla="*/ 969898 h 1041918"/>
                <a:gd name="connsiteX10" fmla="*/ 1271262 w 1310886"/>
                <a:gd name="connsiteY10" fmla="*/ 822261 h 1041918"/>
                <a:gd name="connsiteX11" fmla="*/ 1285550 w 1310886"/>
                <a:gd name="connsiteY11" fmla="*/ 741298 h 1041918"/>
                <a:gd name="connsiteX0" fmla="*/ 1280446 w 1305782"/>
                <a:gd name="connsiteY0" fmla="*/ 741298 h 1102017"/>
                <a:gd name="connsiteX1" fmla="*/ 918496 w 1305782"/>
                <a:gd name="connsiteY1" fmla="*/ 169798 h 1102017"/>
                <a:gd name="connsiteX2" fmla="*/ 737521 w 1305782"/>
                <a:gd name="connsiteY2" fmla="*/ 165036 h 1102017"/>
                <a:gd name="connsiteX3" fmla="*/ 461296 w 1305782"/>
                <a:gd name="connsiteY3" fmla="*/ 88836 h 1102017"/>
                <a:gd name="connsiteX4" fmla="*/ 313658 w 1305782"/>
                <a:gd name="connsiteY4" fmla="*/ 729 h 1102017"/>
                <a:gd name="connsiteX5" fmla="*/ 220789 w 1305782"/>
                <a:gd name="connsiteY5" fmla="*/ 55498 h 1102017"/>
                <a:gd name="connsiteX6" fmla="*/ 6477 w 1305782"/>
                <a:gd name="connsiteY6" fmla="*/ 200754 h 1102017"/>
                <a:gd name="connsiteX7" fmla="*/ 494633 w 1305782"/>
                <a:gd name="connsiteY7" fmla="*/ 993712 h 1102017"/>
                <a:gd name="connsiteX8" fmla="*/ 885158 w 1305782"/>
                <a:gd name="connsiteY8" fmla="*/ 1038954 h 1102017"/>
                <a:gd name="connsiteX9" fmla="*/ 1192339 w 1305782"/>
                <a:gd name="connsiteY9" fmla="*/ 969898 h 1102017"/>
                <a:gd name="connsiteX10" fmla="*/ 1266158 w 1305782"/>
                <a:gd name="connsiteY10" fmla="*/ 822261 h 1102017"/>
                <a:gd name="connsiteX11" fmla="*/ 1280446 w 1305782"/>
                <a:gd name="connsiteY11" fmla="*/ 741298 h 1102017"/>
                <a:gd name="connsiteX0" fmla="*/ 1297382 w 1322718"/>
                <a:gd name="connsiteY0" fmla="*/ 741298 h 1102017"/>
                <a:gd name="connsiteX1" fmla="*/ 935432 w 1322718"/>
                <a:gd name="connsiteY1" fmla="*/ 169798 h 1102017"/>
                <a:gd name="connsiteX2" fmla="*/ 754457 w 1322718"/>
                <a:gd name="connsiteY2" fmla="*/ 165036 h 1102017"/>
                <a:gd name="connsiteX3" fmla="*/ 478232 w 1322718"/>
                <a:gd name="connsiteY3" fmla="*/ 88836 h 1102017"/>
                <a:gd name="connsiteX4" fmla="*/ 330594 w 1322718"/>
                <a:gd name="connsiteY4" fmla="*/ 729 h 1102017"/>
                <a:gd name="connsiteX5" fmla="*/ 237725 w 1322718"/>
                <a:gd name="connsiteY5" fmla="*/ 55498 h 1102017"/>
                <a:gd name="connsiteX6" fmla="*/ 23413 w 1322718"/>
                <a:gd name="connsiteY6" fmla="*/ 200754 h 1102017"/>
                <a:gd name="connsiteX7" fmla="*/ 511569 w 1322718"/>
                <a:gd name="connsiteY7" fmla="*/ 993712 h 1102017"/>
                <a:gd name="connsiteX8" fmla="*/ 902094 w 1322718"/>
                <a:gd name="connsiteY8" fmla="*/ 1038954 h 1102017"/>
                <a:gd name="connsiteX9" fmla="*/ 1209275 w 1322718"/>
                <a:gd name="connsiteY9" fmla="*/ 969898 h 1102017"/>
                <a:gd name="connsiteX10" fmla="*/ 1283094 w 1322718"/>
                <a:gd name="connsiteY10" fmla="*/ 822261 h 1102017"/>
                <a:gd name="connsiteX11" fmla="*/ 1297382 w 1322718"/>
                <a:gd name="connsiteY11" fmla="*/ 741298 h 1102017"/>
                <a:gd name="connsiteX0" fmla="*/ 1280258 w 1305594"/>
                <a:gd name="connsiteY0" fmla="*/ 741298 h 1100342"/>
                <a:gd name="connsiteX1" fmla="*/ 918308 w 1305594"/>
                <a:gd name="connsiteY1" fmla="*/ 169798 h 1100342"/>
                <a:gd name="connsiteX2" fmla="*/ 737333 w 1305594"/>
                <a:gd name="connsiteY2" fmla="*/ 165036 h 1100342"/>
                <a:gd name="connsiteX3" fmla="*/ 461108 w 1305594"/>
                <a:gd name="connsiteY3" fmla="*/ 88836 h 1100342"/>
                <a:gd name="connsiteX4" fmla="*/ 313470 w 1305594"/>
                <a:gd name="connsiteY4" fmla="*/ 729 h 1100342"/>
                <a:gd name="connsiteX5" fmla="*/ 220601 w 1305594"/>
                <a:gd name="connsiteY5" fmla="*/ 55498 h 1100342"/>
                <a:gd name="connsiteX6" fmla="*/ 6289 w 1305594"/>
                <a:gd name="connsiteY6" fmla="*/ 200754 h 1100342"/>
                <a:gd name="connsiteX7" fmla="*/ 489682 w 1305594"/>
                <a:gd name="connsiteY7" fmla="*/ 991330 h 1100342"/>
                <a:gd name="connsiteX8" fmla="*/ 884970 w 1305594"/>
                <a:gd name="connsiteY8" fmla="*/ 1038954 h 1100342"/>
                <a:gd name="connsiteX9" fmla="*/ 1192151 w 1305594"/>
                <a:gd name="connsiteY9" fmla="*/ 969898 h 1100342"/>
                <a:gd name="connsiteX10" fmla="*/ 1265970 w 1305594"/>
                <a:gd name="connsiteY10" fmla="*/ 822261 h 1100342"/>
                <a:gd name="connsiteX11" fmla="*/ 1280258 w 1305594"/>
                <a:gd name="connsiteY11" fmla="*/ 741298 h 1100342"/>
                <a:gd name="connsiteX0" fmla="*/ 1280258 w 1305594"/>
                <a:gd name="connsiteY0" fmla="*/ 741298 h 1106546"/>
                <a:gd name="connsiteX1" fmla="*/ 918308 w 1305594"/>
                <a:gd name="connsiteY1" fmla="*/ 169798 h 1106546"/>
                <a:gd name="connsiteX2" fmla="*/ 737333 w 1305594"/>
                <a:gd name="connsiteY2" fmla="*/ 165036 h 1106546"/>
                <a:gd name="connsiteX3" fmla="*/ 461108 w 1305594"/>
                <a:gd name="connsiteY3" fmla="*/ 88836 h 1106546"/>
                <a:gd name="connsiteX4" fmla="*/ 313470 w 1305594"/>
                <a:gd name="connsiteY4" fmla="*/ 729 h 1106546"/>
                <a:gd name="connsiteX5" fmla="*/ 220601 w 1305594"/>
                <a:gd name="connsiteY5" fmla="*/ 55498 h 1106546"/>
                <a:gd name="connsiteX6" fmla="*/ 6289 w 1305594"/>
                <a:gd name="connsiteY6" fmla="*/ 200754 h 1106546"/>
                <a:gd name="connsiteX7" fmla="*/ 489682 w 1305594"/>
                <a:gd name="connsiteY7" fmla="*/ 991330 h 1106546"/>
                <a:gd name="connsiteX8" fmla="*/ 884970 w 1305594"/>
                <a:gd name="connsiteY8" fmla="*/ 1038954 h 1106546"/>
                <a:gd name="connsiteX9" fmla="*/ 1192151 w 1305594"/>
                <a:gd name="connsiteY9" fmla="*/ 969898 h 1106546"/>
                <a:gd name="connsiteX10" fmla="*/ 1265970 w 1305594"/>
                <a:gd name="connsiteY10" fmla="*/ 822261 h 1106546"/>
                <a:gd name="connsiteX11" fmla="*/ 1280258 w 1305594"/>
                <a:gd name="connsiteY11" fmla="*/ 741298 h 1106546"/>
                <a:gd name="connsiteX0" fmla="*/ 1282626 w 1307962"/>
                <a:gd name="connsiteY0" fmla="*/ 741298 h 1106546"/>
                <a:gd name="connsiteX1" fmla="*/ 920676 w 1307962"/>
                <a:gd name="connsiteY1" fmla="*/ 169798 h 1106546"/>
                <a:gd name="connsiteX2" fmla="*/ 739701 w 1307962"/>
                <a:gd name="connsiteY2" fmla="*/ 165036 h 1106546"/>
                <a:gd name="connsiteX3" fmla="*/ 463476 w 1307962"/>
                <a:gd name="connsiteY3" fmla="*/ 88836 h 1106546"/>
                <a:gd name="connsiteX4" fmla="*/ 315838 w 1307962"/>
                <a:gd name="connsiteY4" fmla="*/ 729 h 1106546"/>
                <a:gd name="connsiteX5" fmla="*/ 222969 w 1307962"/>
                <a:gd name="connsiteY5" fmla="*/ 55498 h 1106546"/>
                <a:gd name="connsiteX6" fmla="*/ 8657 w 1307962"/>
                <a:gd name="connsiteY6" fmla="*/ 200754 h 1106546"/>
                <a:gd name="connsiteX7" fmla="*/ 492050 w 1307962"/>
                <a:gd name="connsiteY7" fmla="*/ 991330 h 1106546"/>
                <a:gd name="connsiteX8" fmla="*/ 887338 w 1307962"/>
                <a:gd name="connsiteY8" fmla="*/ 1038954 h 1106546"/>
                <a:gd name="connsiteX9" fmla="*/ 1194519 w 1307962"/>
                <a:gd name="connsiteY9" fmla="*/ 969898 h 1106546"/>
                <a:gd name="connsiteX10" fmla="*/ 1268338 w 1307962"/>
                <a:gd name="connsiteY10" fmla="*/ 822261 h 1106546"/>
                <a:gd name="connsiteX11" fmla="*/ 1282626 w 1307962"/>
                <a:gd name="connsiteY11" fmla="*/ 741298 h 110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962" h="1106546">
                  <a:moveTo>
                    <a:pt x="1282626" y="741298"/>
                  </a:moveTo>
                  <a:cubicBezTo>
                    <a:pt x="1224682" y="632554"/>
                    <a:pt x="1011163" y="265842"/>
                    <a:pt x="920676" y="169798"/>
                  </a:cubicBezTo>
                  <a:cubicBezTo>
                    <a:pt x="830189" y="73754"/>
                    <a:pt x="815901" y="178530"/>
                    <a:pt x="739701" y="165036"/>
                  </a:cubicBezTo>
                  <a:cubicBezTo>
                    <a:pt x="663501" y="151542"/>
                    <a:pt x="534120" y="116220"/>
                    <a:pt x="463476" y="88836"/>
                  </a:cubicBezTo>
                  <a:cubicBezTo>
                    <a:pt x="392832" y="61452"/>
                    <a:pt x="355922" y="6285"/>
                    <a:pt x="315838" y="729"/>
                  </a:cubicBezTo>
                  <a:cubicBezTo>
                    <a:pt x="275753" y="-4827"/>
                    <a:pt x="274166" y="22161"/>
                    <a:pt x="222969" y="55498"/>
                  </a:cubicBezTo>
                  <a:cubicBezTo>
                    <a:pt x="171772" y="88836"/>
                    <a:pt x="-45715" y="144794"/>
                    <a:pt x="8657" y="200754"/>
                  </a:cubicBezTo>
                  <a:cubicBezTo>
                    <a:pt x="63029" y="256714"/>
                    <a:pt x="478952" y="765905"/>
                    <a:pt x="492050" y="991330"/>
                  </a:cubicBezTo>
                  <a:cubicBezTo>
                    <a:pt x="505148" y="1216755"/>
                    <a:pt x="770260" y="1042526"/>
                    <a:pt x="887338" y="1038954"/>
                  </a:cubicBezTo>
                  <a:cubicBezTo>
                    <a:pt x="1004416" y="1035382"/>
                    <a:pt x="1131019" y="1006014"/>
                    <a:pt x="1194519" y="969898"/>
                  </a:cubicBezTo>
                  <a:cubicBezTo>
                    <a:pt x="1258019" y="933783"/>
                    <a:pt x="1253654" y="859567"/>
                    <a:pt x="1268338" y="822261"/>
                  </a:cubicBezTo>
                  <a:cubicBezTo>
                    <a:pt x="1283022" y="784955"/>
                    <a:pt x="1340570" y="850042"/>
                    <a:pt x="1282626" y="741298"/>
                  </a:cubicBezTo>
                  <a:close/>
                </a:path>
              </a:pathLst>
            </a:custGeom>
            <a:solidFill>
              <a:srgbClr val="EFBD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8" name="직사각형 44">
              <a:extLst>
                <a:ext uri="{FF2B5EF4-FFF2-40B4-BE49-F238E27FC236}">
                  <a16:creationId xmlns:a16="http://schemas.microsoft.com/office/drawing/2014/main" id="{BCEB97BD-D85A-4A08-9756-19006BB73454}"/>
                </a:ext>
              </a:extLst>
            </p:cNvPr>
            <p:cNvSpPr/>
            <p:nvPr/>
          </p:nvSpPr>
          <p:spPr>
            <a:xfrm rot="3103692">
              <a:off x="8076726" y="1657696"/>
              <a:ext cx="2217734" cy="652340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28493 w 1237829"/>
                <a:gd name="connsiteY0" fmla="*/ 62115 h 356997"/>
                <a:gd name="connsiteX1" fmla="*/ 1237829 w 1237829"/>
                <a:gd name="connsiteY1" fmla="*/ 24413 h 356997"/>
                <a:gd name="connsiteX2" fmla="*/ 1185517 w 1237829"/>
                <a:gd name="connsiteY2" fmla="*/ 356997 h 356997"/>
                <a:gd name="connsiteX3" fmla="*/ 178418 w 1237829"/>
                <a:gd name="connsiteY3" fmla="*/ 328193 h 356997"/>
                <a:gd name="connsiteX4" fmla="*/ 28493 w 1237829"/>
                <a:gd name="connsiteY4" fmla="*/ 62115 h 356997"/>
                <a:gd name="connsiteX0" fmla="*/ 28493 w 1237829"/>
                <a:gd name="connsiteY0" fmla="*/ 69222 h 364104"/>
                <a:gd name="connsiteX1" fmla="*/ 1237829 w 1237829"/>
                <a:gd name="connsiteY1" fmla="*/ 31520 h 364104"/>
                <a:gd name="connsiteX2" fmla="*/ 1185517 w 1237829"/>
                <a:gd name="connsiteY2" fmla="*/ 364104 h 364104"/>
                <a:gd name="connsiteX3" fmla="*/ 178418 w 1237829"/>
                <a:gd name="connsiteY3" fmla="*/ 335300 h 364104"/>
                <a:gd name="connsiteX4" fmla="*/ 28493 w 1237829"/>
                <a:gd name="connsiteY4" fmla="*/ 69222 h 364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7829" h="364104">
                  <a:moveTo>
                    <a:pt x="28493" y="69222"/>
                  </a:moveTo>
                  <a:cubicBezTo>
                    <a:pt x="464573" y="-34843"/>
                    <a:pt x="838888" y="1266"/>
                    <a:pt x="1237829" y="31520"/>
                  </a:cubicBezTo>
                  <a:lnTo>
                    <a:pt x="1185517" y="364104"/>
                  </a:lnTo>
                  <a:cubicBezTo>
                    <a:pt x="854571" y="328658"/>
                    <a:pt x="568998" y="278741"/>
                    <a:pt x="178418" y="335300"/>
                  </a:cubicBezTo>
                  <a:cubicBezTo>
                    <a:pt x="116943" y="320259"/>
                    <a:pt x="-70934" y="203570"/>
                    <a:pt x="28493" y="69222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19" name="직사각형 44">
              <a:extLst>
                <a:ext uri="{FF2B5EF4-FFF2-40B4-BE49-F238E27FC236}">
                  <a16:creationId xmlns:a16="http://schemas.microsoft.com/office/drawing/2014/main" id="{33F125F0-59B3-4DC0-B26D-582B6AC0033B}"/>
                </a:ext>
              </a:extLst>
            </p:cNvPr>
            <p:cNvSpPr/>
            <p:nvPr/>
          </p:nvSpPr>
          <p:spPr>
            <a:xfrm rot="3103692">
              <a:off x="8660148" y="1464580"/>
              <a:ext cx="2265168" cy="626102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60126"/>
                <a:gd name="connsiteY0" fmla="*/ 75007 h 369889"/>
                <a:gd name="connsiteX1" fmla="*/ 1260126 w 1260126"/>
                <a:gd name="connsiteY1" fmla="*/ 12712 h 369889"/>
                <a:gd name="connsiteX2" fmla="*/ 1193185 w 1260126"/>
                <a:gd name="connsiteY2" fmla="*/ 369889 h 369889"/>
                <a:gd name="connsiteX3" fmla="*/ 128811 w 1260126"/>
                <a:gd name="connsiteY3" fmla="*/ 358133 h 369889"/>
                <a:gd name="connsiteX4" fmla="*/ 36161 w 1260126"/>
                <a:gd name="connsiteY4" fmla="*/ 75007 h 369889"/>
                <a:gd name="connsiteX0" fmla="*/ 36161 w 1260126"/>
                <a:gd name="connsiteY0" fmla="*/ 96504 h 391386"/>
                <a:gd name="connsiteX1" fmla="*/ 1260126 w 1260126"/>
                <a:gd name="connsiteY1" fmla="*/ 34209 h 391386"/>
                <a:gd name="connsiteX2" fmla="*/ 1193185 w 1260126"/>
                <a:gd name="connsiteY2" fmla="*/ 391386 h 391386"/>
                <a:gd name="connsiteX3" fmla="*/ 128811 w 1260126"/>
                <a:gd name="connsiteY3" fmla="*/ 379630 h 391386"/>
                <a:gd name="connsiteX4" fmla="*/ 36161 w 1260126"/>
                <a:gd name="connsiteY4" fmla="*/ 96504 h 391386"/>
                <a:gd name="connsiteX0" fmla="*/ 38202 w 1262167"/>
                <a:gd name="connsiteY0" fmla="*/ 96504 h 391386"/>
                <a:gd name="connsiteX1" fmla="*/ 1262167 w 1262167"/>
                <a:gd name="connsiteY1" fmla="*/ 34209 h 391386"/>
                <a:gd name="connsiteX2" fmla="*/ 1195226 w 1262167"/>
                <a:gd name="connsiteY2" fmla="*/ 391386 h 391386"/>
                <a:gd name="connsiteX3" fmla="*/ 130852 w 1262167"/>
                <a:gd name="connsiteY3" fmla="*/ 379630 h 391386"/>
                <a:gd name="connsiteX4" fmla="*/ 38202 w 1262167"/>
                <a:gd name="connsiteY4" fmla="*/ 96504 h 391386"/>
                <a:gd name="connsiteX0" fmla="*/ 40339 w 1264304"/>
                <a:gd name="connsiteY0" fmla="*/ 96504 h 391386"/>
                <a:gd name="connsiteX1" fmla="*/ 1264304 w 1264304"/>
                <a:gd name="connsiteY1" fmla="*/ 34209 h 391386"/>
                <a:gd name="connsiteX2" fmla="*/ 1197363 w 1264304"/>
                <a:gd name="connsiteY2" fmla="*/ 391386 h 391386"/>
                <a:gd name="connsiteX3" fmla="*/ 121086 w 1264304"/>
                <a:gd name="connsiteY3" fmla="*/ 379974 h 391386"/>
                <a:gd name="connsiteX4" fmla="*/ 40339 w 1264304"/>
                <a:gd name="connsiteY4" fmla="*/ 96504 h 391386"/>
                <a:gd name="connsiteX0" fmla="*/ 40339 w 1264304"/>
                <a:gd name="connsiteY0" fmla="*/ 108509 h 403391"/>
                <a:gd name="connsiteX1" fmla="*/ 1264304 w 1264304"/>
                <a:gd name="connsiteY1" fmla="*/ 46214 h 403391"/>
                <a:gd name="connsiteX2" fmla="*/ 1197363 w 1264304"/>
                <a:gd name="connsiteY2" fmla="*/ 403391 h 403391"/>
                <a:gd name="connsiteX3" fmla="*/ 121086 w 1264304"/>
                <a:gd name="connsiteY3" fmla="*/ 391979 h 403391"/>
                <a:gd name="connsiteX4" fmla="*/ 40339 w 1264304"/>
                <a:gd name="connsiteY4" fmla="*/ 108509 h 40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304" h="403391">
                  <a:moveTo>
                    <a:pt x="40339" y="108509"/>
                  </a:moveTo>
                  <a:cubicBezTo>
                    <a:pt x="448402" y="-35441"/>
                    <a:pt x="770929" y="-14043"/>
                    <a:pt x="1264304" y="46214"/>
                  </a:cubicBezTo>
                  <a:lnTo>
                    <a:pt x="1197363" y="403391"/>
                  </a:lnTo>
                  <a:cubicBezTo>
                    <a:pt x="866417" y="367945"/>
                    <a:pt x="514690" y="321037"/>
                    <a:pt x="121086" y="391979"/>
                  </a:cubicBezTo>
                  <a:cubicBezTo>
                    <a:pt x="59611" y="376938"/>
                    <a:pt x="-63860" y="198451"/>
                    <a:pt x="40339" y="108509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0" name="직사각형 44">
              <a:extLst>
                <a:ext uri="{FF2B5EF4-FFF2-40B4-BE49-F238E27FC236}">
                  <a16:creationId xmlns:a16="http://schemas.microsoft.com/office/drawing/2014/main" id="{CCB9220A-745B-4BFF-A8C8-97777DC616FF}"/>
                </a:ext>
              </a:extLst>
            </p:cNvPr>
            <p:cNvSpPr/>
            <p:nvPr/>
          </p:nvSpPr>
          <p:spPr>
            <a:xfrm rot="3103692">
              <a:off x="7615081" y="2164387"/>
              <a:ext cx="2217734" cy="652340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28493 w 1237829"/>
                <a:gd name="connsiteY0" fmla="*/ 62115 h 356997"/>
                <a:gd name="connsiteX1" fmla="*/ 1237829 w 1237829"/>
                <a:gd name="connsiteY1" fmla="*/ 24413 h 356997"/>
                <a:gd name="connsiteX2" fmla="*/ 1185517 w 1237829"/>
                <a:gd name="connsiteY2" fmla="*/ 356997 h 356997"/>
                <a:gd name="connsiteX3" fmla="*/ 178418 w 1237829"/>
                <a:gd name="connsiteY3" fmla="*/ 328193 h 356997"/>
                <a:gd name="connsiteX4" fmla="*/ 28493 w 1237829"/>
                <a:gd name="connsiteY4" fmla="*/ 62115 h 356997"/>
                <a:gd name="connsiteX0" fmla="*/ 28493 w 1237829"/>
                <a:gd name="connsiteY0" fmla="*/ 69222 h 364104"/>
                <a:gd name="connsiteX1" fmla="*/ 1237829 w 1237829"/>
                <a:gd name="connsiteY1" fmla="*/ 31520 h 364104"/>
                <a:gd name="connsiteX2" fmla="*/ 1185517 w 1237829"/>
                <a:gd name="connsiteY2" fmla="*/ 364104 h 364104"/>
                <a:gd name="connsiteX3" fmla="*/ 178418 w 1237829"/>
                <a:gd name="connsiteY3" fmla="*/ 335300 h 364104"/>
                <a:gd name="connsiteX4" fmla="*/ 28493 w 1237829"/>
                <a:gd name="connsiteY4" fmla="*/ 69222 h 364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7829" h="364104">
                  <a:moveTo>
                    <a:pt x="28493" y="69222"/>
                  </a:moveTo>
                  <a:cubicBezTo>
                    <a:pt x="464573" y="-34843"/>
                    <a:pt x="838888" y="1266"/>
                    <a:pt x="1237829" y="31520"/>
                  </a:cubicBezTo>
                  <a:lnTo>
                    <a:pt x="1185517" y="364104"/>
                  </a:lnTo>
                  <a:cubicBezTo>
                    <a:pt x="854571" y="328658"/>
                    <a:pt x="568998" y="278741"/>
                    <a:pt x="178418" y="335300"/>
                  </a:cubicBezTo>
                  <a:cubicBezTo>
                    <a:pt x="116943" y="320259"/>
                    <a:pt x="-70934" y="203570"/>
                    <a:pt x="28493" y="69222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1" name="직사각형 44">
              <a:extLst>
                <a:ext uri="{FF2B5EF4-FFF2-40B4-BE49-F238E27FC236}">
                  <a16:creationId xmlns:a16="http://schemas.microsoft.com/office/drawing/2014/main" id="{BC986EEF-FAA2-45C1-AA56-284888810710}"/>
                </a:ext>
              </a:extLst>
            </p:cNvPr>
            <p:cNvSpPr/>
            <p:nvPr/>
          </p:nvSpPr>
          <p:spPr>
            <a:xfrm rot="3499538">
              <a:off x="9589513" y="1743684"/>
              <a:ext cx="1900553" cy="426713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60126"/>
                <a:gd name="connsiteY0" fmla="*/ 75007 h 369889"/>
                <a:gd name="connsiteX1" fmla="*/ 1260126 w 1260126"/>
                <a:gd name="connsiteY1" fmla="*/ 12712 h 369889"/>
                <a:gd name="connsiteX2" fmla="*/ 1193185 w 1260126"/>
                <a:gd name="connsiteY2" fmla="*/ 369889 h 369889"/>
                <a:gd name="connsiteX3" fmla="*/ 128811 w 1260126"/>
                <a:gd name="connsiteY3" fmla="*/ 358133 h 369889"/>
                <a:gd name="connsiteX4" fmla="*/ 36161 w 1260126"/>
                <a:gd name="connsiteY4" fmla="*/ 75007 h 369889"/>
                <a:gd name="connsiteX0" fmla="*/ 36161 w 1260126"/>
                <a:gd name="connsiteY0" fmla="*/ 96504 h 391386"/>
                <a:gd name="connsiteX1" fmla="*/ 1260126 w 1260126"/>
                <a:gd name="connsiteY1" fmla="*/ 34209 h 391386"/>
                <a:gd name="connsiteX2" fmla="*/ 1193185 w 1260126"/>
                <a:gd name="connsiteY2" fmla="*/ 391386 h 391386"/>
                <a:gd name="connsiteX3" fmla="*/ 128811 w 1260126"/>
                <a:gd name="connsiteY3" fmla="*/ 379630 h 391386"/>
                <a:gd name="connsiteX4" fmla="*/ 36161 w 1260126"/>
                <a:gd name="connsiteY4" fmla="*/ 96504 h 391386"/>
                <a:gd name="connsiteX0" fmla="*/ 38202 w 1262167"/>
                <a:gd name="connsiteY0" fmla="*/ 96504 h 391386"/>
                <a:gd name="connsiteX1" fmla="*/ 1262167 w 1262167"/>
                <a:gd name="connsiteY1" fmla="*/ 34209 h 391386"/>
                <a:gd name="connsiteX2" fmla="*/ 1195226 w 1262167"/>
                <a:gd name="connsiteY2" fmla="*/ 391386 h 391386"/>
                <a:gd name="connsiteX3" fmla="*/ 130852 w 1262167"/>
                <a:gd name="connsiteY3" fmla="*/ 379630 h 391386"/>
                <a:gd name="connsiteX4" fmla="*/ 38202 w 1262167"/>
                <a:gd name="connsiteY4" fmla="*/ 96504 h 391386"/>
                <a:gd name="connsiteX0" fmla="*/ 40339 w 1264304"/>
                <a:gd name="connsiteY0" fmla="*/ 96504 h 391386"/>
                <a:gd name="connsiteX1" fmla="*/ 1264304 w 1264304"/>
                <a:gd name="connsiteY1" fmla="*/ 34209 h 391386"/>
                <a:gd name="connsiteX2" fmla="*/ 1197363 w 1264304"/>
                <a:gd name="connsiteY2" fmla="*/ 391386 h 391386"/>
                <a:gd name="connsiteX3" fmla="*/ 121086 w 1264304"/>
                <a:gd name="connsiteY3" fmla="*/ 379974 h 391386"/>
                <a:gd name="connsiteX4" fmla="*/ 40339 w 1264304"/>
                <a:gd name="connsiteY4" fmla="*/ 96504 h 391386"/>
                <a:gd name="connsiteX0" fmla="*/ 40339 w 1264304"/>
                <a:gd name="connsiteY0" fmla="*/ 108509 h 403391"/>
                <a:gd name="connsiteX1" fmla="*/ 1264304 w 1264304"/>
                <a:gd name="connsiteY1" fmla="*/ 46214 h 403391"/>
                <a:gd name="connsiteX2" fmla="*/ 1197363 w 1264304"/>
                <a:gd name="connsiteY2" fmla="*/ 403391 h 403391"/>
                <a:gd name="connsiteX3" fmla="*/ 121086 w 1264304"/>
                <a:gd name="connsiteY3" fmla="*/ 391979 h 403391"/>
                <a:gd name="connsiteX4" fmla="*/ 40339 w 1264304"/>
                <a:gd name="connsiteY4" fmla="*/ 108509 h 403391"/>
                <a:gd name="connsiteX0" fmla="*/ 40339 w 1197363"/>
                <a:gd name="connsiteY0" fmla="*/ 98244 h 393126"/>
                <a:gd name="connsiteX1" fmla="*/ 1051789 w 1197363"/>
                <a:gd name="connsiteY1" fmla="*/ 54923 h 393126"/>
                <a:gd name="connsiteX2" fmla="*/ 1197363 w 1197363"/>
                <a:gd name="connsiteY2" fmla="*/ 393126 h 393126"/>
                <a:gd name="connsiteX3" fmla="*/ 121086 w 1197363"/>
                <a:gd name="connsiteY3" fmla="*/ 381714 h 393126"/>
                <a:gd name="connsiteX4" fmla="*/ 40339 w 1197363"/>
                <a:gd name="connsiteY4" fmla="*/ 98244 h 393126"/>
                <a:gd name="connsiteX0" fmla="*/ 40339 w 1051789"/>
                <a:gd name="connsiteY0" fmla="*/ 98242 h 381712"/>
                <a:gd name="connsiteX1" fmla="*/ 1051789 w 1051789"/>
                <a:gd name="connsiteY1" fmla="*/ 54921 h 381712"/>
                <a:gd name="connsiteX2" fmla="*/ 933125 w 1051789"/>
                <a:gd name="connsiteY2" fmla="*/ 342535 h 381712"/>
                <a:gd name="connsiteX3" fmla="*/ 121086 w 1051789"/>
                <a:gd name="connsiteY3" fmla="*/ 381712 h 381712"/>
                <a:gd name="connsiteX4" fmla="*/ 40339 w 1051789"/>
                <a:gd name="connsiteY4" fmla="*/ 98242 h 381712"/>
                <a:gd name="connsiteX0" fmla="*/ 43354 w 1054804"/>
                <a:gd name="connsiteY0" fmla="*/ 98242 h 429637"/>
                <a:gd name="connsiteX1" fmla="*/ 1054804 w 1054804"/>
                <a:gd name="connsiteY1" fmla="*/ 54921 h 429637"/>
                <a:gd name="connsiteX2" fmla="*/ 936140 w 1054804"/>
                <a:gd name="connsiteY2" fmla="*/ 342535 h 429637"/>
                <a:gd name="connsiteX3" fmla="*/ 109168 w 1054804"/>
                <a:gd name="connsiteY3" fmla="*/ 429637 h 429637"/>
                <a:gd name="connsiteX4" fmla="*/ 43354 w 1054804"/>
                <a:gd name="connsiteY4" fmla="*/ 98242 h 429637"/>
                <a:gd name="connsiteX0" fmla="*/ 50246 w 1033734"/>
                <a:gd name="connsiteY0" fmla="*/ 92799 h 435416"/>
                <a:gd name="connsiteX1" fmla="*/ 1033734 w 1033734"/>
                <a:gd name="connsiteY1" fmla="*/ 60700 h 435416"/>
                <a:gd name="connsiteX2" fmla="*/ 915070 w 1033734"/>
                <a:gd name="connsiteY2" fmla="*/ 348314 h 435416"/>
                <a:gd name="connsiteX3" fmla="*/ 88098 w 1033734"/>
                <a:gd name="connsiteY3" fmla="*/ 435416 h 435416"/>
                <a:gd name="connsiteX4" fmla="*/ 50246 w 1033734"/>
                <a:gd name="connsiteY4" fmla="*/ 92799 h 435416"/>
                <a:gd name="connsiteX0" fmla="*/ 52274 w 1035762"/>
                <a:gd name="connsiteY0" fmla="*/ 92799 h 414205"/>
                <a:gd name="connsiteX1" fmla="*/ 1035762 w 1035762"/>
                <a:gd name="connsiteY1" fmla="*/ 60700 h 414205"/>
                <a:gd name="connsiteX2" fmla="*/ 917098 w 1035762"/>
                <a:gd name="connsiteY2" fmla="*/ 348314 h 414205"/>
                <a:gd name="connsiteX3" fmla="*/ 83143 w 1035762"/>
                <a:gd name="connsiteY3" fmla="*/ 414206 h 414205"/>
                <a:gd name="connsiteX4" fmla="*/ 52274 w 1035762"/>
                <a:gd name="connsiteY4" fmla="*/ 92799 h 414205"/>
                <a:gd name="connsiteX0" fmla="*/ 52274 w 1060582"/>
                <a:gd name="connsiteY0" fmla="*/ 78964 h 400371"/>
                <a:gd name="connsiteX1" fmla="*/ 1060582 w 1060582"/>
                <a:gd name="connsiteY1" fmla="*/ 80631 h 400371"/>
                <a:gd name="connsiteX2" fmla="*/ 917098 w 1060582"/>
                <a:gd name="connsiteY2" fmla="*/ 334479 h 400371"/>
                <a:gd name="connsiteX3" fmla="*/ 83143 w 1060582"/>
                <a:gd name="connsiteY3" fmla="*/ 400371 h 400371"/>
                <a:gd name="connsiteX4" fmla="*/ 52274 w 1060582"/>
                <a:gd name="connsiteY4" fmla="*/ 78964 h 400371"/>
                <a:gd name="connsiteX0" fmla="*/ 52274 w 1060582"/>
                <a:gd name="connsiteY0" fmla="*/ 87555 h 408962"/>
                <a:gd name="connsiteX1" fmla="*/ 1060582 w 1060582"/>
                <a:gd name="connsiteY1" fmla="*/ 89222 h 408962"/>
                <a:gd name="connsiteX2" fmla="*/ 917098 w 1060582"/>
                <a:gd name="connsiteY2" fmla="*/ 343070 h 408962"/>
                <a:gd name="connsiteX3" fmla="*/ 83143 w 1060582"/>
                <a:gd name="connsiteY3" fmla="*/ 408962 h 408962"/>
                <a:gd name="connsiteX4" fmla="*/ 52274 w 1060582"/>
                <a:gd name="connsiteY4" fmla="*/ 87555 h 408962"/>
                <a:gd name="connsiteX0" fmla="*/ 52274 w 1063091"/>
                <a:gd name="connsiteY0" fmla="*/ 94833 h 416240"/>
                <a:gd name="connsiteX1" fmla="*/ 1063091 w 1063091"/>
                <a:gd name="connsiteY1" fmla="*/ 79723 h 416240"/>
                <a:gd name="connsiteX2" fmla="*/ 917098 w 1063091"/>
                <a:gd name="connsiteY2" fmla="*/ 350348 h 416240"/>
                <a:gd name="connsiteX3" fmla="*/ 83143 w 1063091"/>
                <a:gd name="connsiteY3" fmla="*/ 416240 h 416240"/>
                <a:gd name="connsiteX4" fmla="*/ 52274 w 1063091"/>
                <a:gd name="connsiteY4" fmla="*/ 94833 h 416240"/>
                <a:gd name="connsiteX0" fmla="*/ 52274 w 1063091"/>
                <a:gd name="connsiteY0" fmla="*/ 103110 h 424517"/>
                <a:gd name="connsiteX1" fmla="*/ 1063091 w 1063091"/>
                <a:gd name="connsiteY1" fmla="*/ 88000 h 424517"/>
                <a:gd name="connsiteX2" fmla="*/ 917098 w 1063091"/>
                <a:gd name="connsiteY2" fmla="*/ 358625 h 424517"/>
                <a:gd name="connsiteX3" fmla="*/ 83143 w 1063091"/>
                <a:gd name="connsiteY3" fmla="*/ 424517 h 424517"/>
                <a:gd name="connsiteX4" fmla="*/ 52274 w 1063091"/>
                <a:gd name="connsiteY4" fmla="*/ 103110 h 424517"/>
                <a:gd name="connsiteX0" fmla="*/ 52274 w 1060794"/>
                <a:gd name="connsiteY0" fmla="*/ 99536 h 420943"/>
                <a:gd name="connsiteX1" fmla="*/ 1060794 w 1060794"/>
                <a:gd name="connsiteY1" fmla="*/ 91798 h 420943"/>
                <a:gd name="connsiteX2" fmla="*/ 917098 w 1060794"/>
                <a:gd name="connsiteY2" fmla="*/ 355051 h 420943"/>
                <a:gd name="connsiteX3" fmla="*/ 83143 w 1060794"/>
                <a:gd name="connsiteY3" fmla="*/ 420943 h 420943"/>
                <a:gd name="connsiteX4" fmla="*/ 52274 w 1060794"/>
                <a:gd name="connsiteY4" fmla="*/ 99536 h 420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4" h="420943">
                  <a:moveTo>
                    <a:pt x="52274" y="99536"/>
                  </a:moveTo>
                  <a:cubicBezTo>
                    <a:pt x="460337" y="-44414"/>
                    <a:pt x="678331" y="-19058"/>
                    <a:pt x="1060794" y="91798"/>
                  </a:cubicBezTo>
                  <a:lnTo>
                    <a:pt x="917098" y="355051"/>
                  </a:lnTo>
                  <a:cubicBezTo>
                    <a:pt x="586152" y="319605"/>
                    <a:pt x="476747" y="350001"/>
                    <a:pt x="83143" y="420943"/>
                  </a:cubicBezTo>
                  <a:cubicBezTo>
                    <a:pt x="21668" y="405902"/>
                    <a:pt x="-51925" y="189478"/>
                    <a:pt x="52274" y="99536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2" name="Freeform 20">
              <a:extLst>
                <a:ext uri="{FF2B5EF4-FFF2-40B4-BE49-F238E27FC236}">
                  <a16:creationId xmlns:a16="http://schemas.microsoft.com/office/drawing/2014/main" id="{E18B7558-06DF-42B8-B75E-4CFA399AE49A}"/>
                </a:ext>
              </a:extLst>
            </p:cNvPr>
            <p:cNvSpPr>
              <a:spLocks/>
            </p:cNvSpPr>
            <p:nvPr/>
          </p:nvSpPr>
          <p:spPr bwMode="auto">
            <a:xfrm rot="20644376">
              <a:off x="8186685" y="2797244"/>
              <a:ext cx="1093275" cy="2380683"/>
            </a:xfrm>
            <a:custGeom>
              <a:avLst/>
              <a:gdLst>
                <a:gd name="T0" fmla="*/ 852 w 1286"/>
                <a:gd name="T1" fmla="*/ 2796 h 2796"/>
                <a:gd name="T2" fmla="*/ 785 w 1286"/>
                <a:gd name="T3" fmla="*/ 2702 h 2796"/>
                <a:gd name="T4" fmla="*/ 446 w 1286"/>
                <a:gd name="T5" fmla="*/ 2211 h 2796"/>
                <a:gd name="T6" fmla="*/ 280 w 1286"/>
                <a:gd name="T7" fmla="*/ 1955 h 2796"/>
                <a:gd name="T8" fmla="*/ 194 w 1286"/>
                <a:gd name="T9" fmla="*/ 1805 h 2796"/>
                <a:gd name="T10" fmla="*/ 162 w 1286"/>
                <a:gd name="T11" fmla="*/ 1744 h 2796"/>
                <a:gd name="T12" fmla="*/ 148 w 1286"/>
                <a:gd name="T13" fmla="*/ 1713 h 2796"/>
                <a:gd name="T14" fmla="*/ 129 w 1286"/>
                <a:gd name="T15" fmla="*/ 1635 h 2796"/>
                <a:gd name="T16" fmla="*/ 112 w 1286"/>
                <a:gd name="T17" fmla="*/ 1487 h 2796"/>
                <a:gd name="T18" fmla="*/ 100 w 1286"/>
                <a:gd name="T19" fmla="*/ 1111 h 2796"/>
                <a:gd name="T20" fmla="*/ 87 w 1286"/>
                <a:gd name="T21" fmla="*/ 827 h 2796"/>
                <a:gd name="T22" fmla="*/ 76 w 1286"/>
                <a:gd name="T23" fmla="*/ 693 h 2796"/>
                <a:gd name="T24" fmla="*/ 36 w 1286"/>
                <a:gd name="T25" fmla="*/ 444 h 2796"/>
                <a:gd name="T26" fmla="*/ 10 w 1286"/>
                <a:gd name="T27" fmla="*/ 288 h 2796"/>
                <a:gd name="T28" fmla="*/ 0 w 1286"/>
                <a:gd name="T29" fmla="*/ 200 h 2796"/>
                <a:gd name="T30" fmla="*/ 1 w 1286"/>
                <a:gd name="T31" fmla="*/ 130 h 2796"/>
                <a:gd name="T32" fmla="*/ 17 w 1286"/>
                <a:gd name="T33" fmla="*/ 78 h 2796"/>
                <a:gd name="T34" fmla="*/ 31 w 1286"/>
                <a:gd name="T35" fmla="*/ 61 h 2796"/>
                <a:gd name="T36" fmla="*/ 54 w 1286"/>
                <a:gd name="T37" fmla="*/ 42 h 2796"/>
                <a:gd name="T38" fmla="*/ 100 w 1286"/>
                <a:gd name="T39" fmla="*/ 16 h 2796"/>
                <a:gd name="T40" fmla="*/ 147 w 1286"/>
                <a:gd name="T41" fmla="*/ 3 h 2796"/>
                <a:gd name="T42" fmla="*/ 194 w 1286"/>
                <a:gd name="T43" fmla="*/ 0 h 2796"/>
                <a:gd name="T44" fmla="*/ 240 w 1286"/>
                <a:gd name="T45" fmla="*/ 7 h 2796"/>
                <a:gd name="T46" fmla="*/ 285 w 1286"/>
                <a:gd name="T47" fmla="*/ 25 h 2796"/>
                <a:gd name="T48" fmla="*/ 351 w 1286"/>
                <a:gd name="T49" fmla="*/ 61 h 2796"/>
                <a:gd name="T50" fmla="*/ 430 w 1286"/>
                <a:gd name="T51" fmla="*/ 124 h 2796"/>
                <a:gd name="T52" fmla="*/ 498 w 1286"/>
                <a:gd name="T53" fmla="*/ 196 h 2796"/>
                <a:gd name="T54" fmla="*/ 573 w 1286"/>
                <a:gd name="T55" fmla="*/ 291 h 2796"/>
                <a:gd name="T56" fmla="*/ 590 w 1286"/>
                <a:gd name="T57" fmla="*/ 323 h 2796"/>
                <a:gd name="T58" fmla="*/ 632 w 1286"/>
                <a:gd name="T59" fmla="*/ 408 h 2796"/>
                <a:gd name="T60" fmla="*/ 700 w 1286"/>
                <a:gd name="T61" fmla="*/ 588 h 2796"/>
                <a:gd name="T62" fmla="*/ 753 w 1286"/>
                <a:gd name="T63" fmla="*/ 772 h 2796"/>
                <a:gd name="T64" fmla="*/ 793 w 1286"/>
                <a:gd name="T65" fmla="*/ 954 h 2796"/>
                <a:gd name="T66" fmla="*/ 835 w 1286"/>
                <a:gd name="T67" fmla="*/ 1196 h 2796"/>
                <a:gd name="T68" fmla="*/ 858 w 1286"/>
                <a:gd name="T69" fmla="*/ 1400 h 2796"/>
                <a:gd name="T70" fmla="*/ 859 w 1286"/>
                <a:gd name="T71" fmla="*/ 1422 h 2796"/>
                <a:gd name="T72" fmla="*/ 1286 w 1286"/>
                <a:gd name="T73" fmla="*/ 1953 h 2796"/>
                <a:gd name="T74" fmla="*/ 852 w 1286"/>
                <a:gd name="T75" fmla="*/ 2796 h 2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6" h="2796">
                  <a:moveTo>
                    <a:pt x="852" y="2796"/>
                  </a:moveTo>
                  <a:lnTo>
                    <a:pt x="785" y="2702"/>
                  </a:lnTo>
                  <a:lnTo>
                    <a:pt x="446" y="2211"/>
                  </a:lnTo>
                  <a:lnTo>
                    <a:pt x="280" y="1955"/>
                  </a:lnTo>
                  <a:lnTo>
                    <a:pt x="194" y="1805"/>
                  </a:lnTo>
                  <a:lnTo>
                    <a:pt x="162" y="1744"/>
                  </a:lnTo>
                  <a:lnTo>
                    <a:pt x="148" y="1713"/>
                  </a:lnTo>
                  <a:lnTo>
                    <a:pt x="129" y="1635"/>
                  </a:lnTo>
                  <a:lnTo>
                    <a:pt x="112" y="1487"/>
                  </a:lnTo>
                  <a:lnTo>
                    <a:pt x="100" y="1111"/>
                  </a:lnTo>
                  <a:lnTo>
                    <a:pt x="87" y="827"/>
                  </a:lnTo>
                  <a:lnTo>
                    <a:pt x="76" y="693"/>
                  </a:lnTo>
                  <a:lnTo>
                    <a:pt x="36" y="444"/>
                  </a:lnTo>
                  <a:lnTo>
                    <a:pt x="10" y="288"/>
                  </a:lnTo>
                  <a:lnTo>
                    <a:pt x="0" y="200"/>
                  </a:lnTo>
                  <a:lnTo>
                    <a:pt x="1" y="130"/>
                  </a:lnTo>
                  <a:lnTo>
                    <a:pt x="17" y="78"/>
                  </a:lnTo>
                  <a:lnTo>
                    <a:pt x="31" y="61"/>
                  </a:lnTo>
                  <a:lnTo>
                    <a:pt x="54" y="42"/>
                  </a:lnTo>
                  <a:lnTo>
                    <a:pt x="100" y="16"/>
                  </a:lnTo>
                  <a:lnTo>
                    <a:pt x="147" y="3"/>
                  </a:lnTo>
                  <a:lnTo>
                    <a:pt x="194" y="0"/>
                  </a:lnTo>
                  <a:lnTo>
                    <a:pt x="240" y="7"/>
                  </a:lnTo>
                  <a:lnTo>
                    <a:pt x="285" y="25"/>
                  </a:lnTo>
                  <a:lnTo>
                    <a:pt x="351" y="61"/>
                  </a:lnTo>
                  <a:lnTo>
                    <a:pt x="430" y="124"/>
                  </a:lnTo>
                  <a:lnTo>
                    <a:pt x="498" y="196"/>
                  </a:lnTo>
                  <a:lnTo>
                    <a:pt x="573" y="291"/>
                  </a:lnTo>
                  <a:lnTo>
                    <a:pt x="590" y="323"/>
                  </a:lnTo>
                  <a:lnTo>
                    <a:pt x="632" y="408"/>
                  </a:lnTo>
                  <a:lnTo>
                    <a:pt x="700" y="588"/>
                  </a:lnTo>
                  <a:lnTo>
                    <a:pt x="753" y="772"/>
                  </a:lnTo>
                  <a:lnTo>
                    <a:pt x="793" y="954"/>
                  </a:lnTo>
                  <a:lnTo>
                    <a:pt x="835" y="1196"/>
                  </a:lnTo>
                  <a:lnTo>
                    <a:pt x="858" y="1400"/>
                  </a:lnTo>
                  <a:lnTo>
                    <a:pt x="859" y="1422"/>
                  </a:lnTo>
                  <a:lnTo>
                    <a:pt x="1286" y="1953"/>
                  </a:lnTo>
                  <a:lnTo>
                    <a:pt x="852" y="2796"/>
                  </a:lnTo>
                  <a:close/>
                </a:path>
              </a:pathLst>
            </a:custGeom>
            <a:solidFill>
              <a:srgbClr val="F3C9A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23" name="자유형 32">
              <a:extLst>
                <a:ext uri="{FF2B5EF4-FFF2-40B4-BE49-F238E27FC236}">
                  <a16:creationId xmlns:a16="http://schemas.microsoft.com/office/drawing/2014/main" id="{F36DCCCD-6205-4FE4-B894-92CD4C0C86CB}"/>
                </a:ext>
              </a:extLst>
            </p:cNvPr>
            <p:cNvSpPr/>
            <p:nvPr/>
          </p:nvSpPr>
          <p:spPr>
            <a:xfrm rot="21430038">
              <a:off x="8756121" y="2475541"/>
              <a:ext cx="2897590" cy="3414985"/>
            </a:xfrm>
            <a:custGeom>
              <a:avLst/>
              <a:gdLst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71738 w 1617291"/>
                <a:gd name="connsiteY27" fmla="*/ 504114 h 1906075"/>
                <a:gd name="connsiteX28" fmla="*/ 193963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71738 w 1617291"/>
                <a:gd name="connsiteY27" fmla="*/ 504114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55069 w 1617291"/>
                <a:gd name="connsiteY27" fmla="*/ 442201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6182 w 1617291"/>
                <a:gd name="connsiteY26" fmla="*/ 378701 h 1906075"/>
                <a:gd name="connsiteX27" fmla="*/ 155069 w 1617291"/>
                <a:gd name="connsiteY27" fmla="*/ 442201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6182 w 1617291"/>
                <a:gd name="connsiteY26" fmla="*/ 378701 h 1906075"/>
                <a:gd name="connsiteX27" fmla="*/ 145544 w 1617291"/>
                <a:gd name="connsiteY27" fmla="*/ 430295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17291" h="1906075">
                  <a:moveTo>
                    <a:pt x="241588" y="1424864"/>
                  </a:moveTo>
                  <a:cubicBezTo>
                    <a:pt x="286567" y="1485189"/>
                    <a:pt x="332605" y="1538635"/>
                    <a:pt x="384463" y="1574089"/>
                  </a:cubicBezTo>
                  <a:cubicBezTo>
                    <a:pt x="436321" y="1609543"/>
                    <a:pt x="520988" y="1624360"/>
                    <a:pt x="552738" y="1637589"/>
                  </a:cubicBezTo>
                  <a:cubicBezTo>
                    <a:pt x="584488" y="1650818"/>
                    <a:pt x="556442" y="1625418"/>
                    <a:pt x="574963" y="1653464"/>
                  </a:cubicBezTo>
                  <a:cubicBezTo>
                    <a:pt x="593484" y="1681510"/>
                    <a:pt x="643226" y="1765648"/>
                    <a:pt x="663863" y="1805864"/>
                  </a:cubicBezTo>
                  <a:cubicBezTo>
                    <a:pt x="684500" y="1846080"/>
                    <a:pt x="659101" y="1879947"/>
                    <a:pt x="698788" y="1894764"/>
                  </a:cubicBezTo>
                  <a:cubicBezTo>
                    <a:pt x="738475" y="1909581"/>
                    <a:pt x="827905" y="1910110"/>
                    <a:pt x="901988" y="1894764"/>
                  </a:cubicBezTo>
                  <a:cubicBezTo>
                    <a:pt x="976071" y="1879418"/>
                    <a:pt x="1059680" y="1837085"/>
                    <a:pt x="1143288" y="1802689"/>
                  </a:cubicBezTo>
                  <a:cubicBezTo>
                    <a:pt x="1226896" y="1768293"/>
                    <a:pt x="1327967" y="1728606"/>
                    <a:pt x="1403638" y="1688389"/>
                  </a:cubicBezTo>
                  <a:cubicBezTo>
                    <a:pt x="1479309" y="1648172"/>
                    <a:pt x="1562917" y="1601606"/>
                    <a:pt x="1597313" y="1561389"/>
                  </a:cubicBezTo>
                  <a:cubicBezTo>
                    <a:pt x="1631709" y="1521172"/>
                    <a:pt x="1611601" y="1478839"/>
                    <a:pt x="1610013" y="1447089"/>
                  </a:cubicBezTo>
                  <a:cubicBezTo>
                    <a:pt x="1608425" y="1415339"/>
                    <a:pt x="1596255" y="1435977"/>
                    <a:pt x="1587788" y="1370889"/>
                  </a:cubicBezTo>
                  <a:cubicBezTo>
                    <a:pt x="1579321" y="1305801"/>
                    <a:pt x="1580909" y="1197322"/>
                    <a:pt x="1559213" y="1056564"/>
                  </a:cubicBezTo>
                  <a:cubicBezTo>
                    <a:pt x="1537517" y="915806"/>
                    <a:pt x="1488834" y="678210"/>
                    <a:pt x="1457613" y="526339"/>
                  </a:cubicBezTo>
                  <a:cubicBezTo>
                    <a:pt x="1426392" y="374468"/>
                    <a:pt x="1400463" y="231064"/>
                    <a:pt x="1371888" y="145339"/>
                  </a:cubicBezTo>
                  <a:cubicBezTo>
                    <a:pt x="1343313" y="59614"/>
                    <a:pt x="1316855" y="35272"/>
                    <a:pt x="1286163" y="11989"/>
                  </a:cubicBezTo>
                  <a:cubicBezTo>
                    <a:pt x="1255471" y="-11294"/>
                    <a:pt x="1214196" y="6697"/>
                    <a:pt x="1187738" y="5639"/>
                  </a:cubicBezTo>
                  <a:cubicBezTo>
                    <a:pt x="1161280" y="4581"/>
                    <a:pt x="1127413" y="5639"/>
                    <a:pt x="1127413" y="5639"/>
                  </a:cubicBezTo>
                  <a:cubicBezTo>
                    <a:pt x="1085080" y="5639"/>
                    <a:pt x="994592" y="-6003"/>
                    <a:pt x="933738" y="5639"/>
                  </a:cubicBezTo>
                  <a:cubicBezTo>
                    <a:pt x="872884" y="17281"/>
                    <a:pt x="824730" y="54851"/>
                    <a:pt x="762288" y="75489"/>
                  </a:cubicBezTo>
                  <a:cubicBezTo>
                    <a:pt x="699846" y="96127"/>
                    <a:pt x="609888" y="113589"/>
                    <a:pt x="559088" y="129464"/>
                  </a:cubicBezTo>
                  <a:cubicBezTo>
                    <a:pt x="508288" y="145339"/>
                    <a:pt x="477596" y="161743"/>
                    <a:pt x="457488" y="170739"/>
                  </a:cubicBezTo>
                  <a:cubicBezTo>
                    <a:pt x="437380" y="179735"/>
                    <a:pt x="447963" y="180793"/>
                    <a:pt x="438438" y="183439"/>
                  </a:cubicBezTo>
                  <a:cubicBezTo>
                    <a:pt x="428913" y="186085"/>
                    <a:pt x="419917" y="177618"/>
                    <a:pt x="400338" y="186614"/>
                  </a:cubicBezTo>
                  <a:cubicBezTo>
                    <a:pt x="380759" y="195610"/>
                    <a:pt x="351655" y="211485"/>
                    <a:pt x="320963" y="237414"/>
                  </a:cubicBezTo>
                  <a:cubicBezTo>
                    <a:pt x="290271" y="263343"/>
                    <a:pt x="241985" y="318641"/>
                    <a:pt x="216188" y="342189"/>
                  </a:cubicBezTo>
                  <a:cubicBezTo>
                    <a:pt x="190391" y="365737"/>
                    <a:pt x="177956" y="364017"/>
                    <a:pt x="166182" y="378701"/>
                  </a:cubicBezTo>
                  <a:cubicBezTo>
                    <a:pt x="154408" y="393385"/>
                    <a:pt x="135754" y="378172"/>
                    <a:pt x="145544" y="430295"/>
                  </a:cubicBezTo>
                  <a:cubicBezTo>
                    <a:pt x="155334" y="482418"/>
                    <a:pt x="209971" y="630453"/>
                    <a:pt x="224920" y="691439"/>
                  </a:cubicBezTo>
                  <a:cubicBezTo>
                    <a:pt x="239869" y="752426"/>
                    <a:pt x="236164" y="770814"/>
                    <a:pt x="235238" y="796214"/>
                  </a:cubicBezTo>
                  <a:cubicBezTo>
                    <a:pt x="234312" y="821614"/>
                    <a:pt x="240530" y="841722"/>
                    <a:pt x="219363" y="843839"/>
                  </a:cubicBezTo>
                  <a:cubicBezTo>
                    <a:pt x="198196" y="845956"/>
                    <a:pt x="135226" y="814735"/>
                    <a:pt x="108238" y="808914"/>
                  </a:cubicBezTo>
                  <a:cubicBezTo>
                    <a:pt x="81250" y="803093"/>
                    <a:pt x="75429" y="797802"/>
                    <a:pt x="57438" y="808914"/>
                  </a:cubicBezTo>
                  <a:cubicBezTo>
                    <a:pt x="39447" y="820026"/>
                    <a:pt x="-3945" y="827435"/>
                    <a:pt x="288" y="875589"/>
                  </a:cubicBezTo>
                  <a:cubicBezTo>
                    <a:pt x="4521" y="923743"/>
                    <a:pt x="63788" y="1041747"/>
                    <a:pt x="82838" y="1097839"/>
                  </a:cubicBezTo>
                  <a:cubicBezTo>
                    <a:pt x="101888" y="1153931"/>
                    <a:pt x="93421" y="1159222"/>
                    <a:pt x="114588" y="1212139"/>
                  </a:cubicBezTo>
                  <a:cubicBezTo>
                    <a:pt x="135755" y="1265056"/>
                    <a:pt x="196609" y="1364539"/>
                    <a:pt x="241588" y="1424864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4" name="순서도: 저장 데이터 323">
              <a:extLst>
                <a:ext uri="{FF2B5EF4-FFF2-40B4-BE49-F238E27FC236}">
                  <a16:creationId xmlns:a16="http://schemas.microsoft.com/office/drawing/2014/main" id="{E357121C-A9B2-4D8A-98B4-1350E6F83808}"/>
                </a:ext>
              </a:extLst>
            </p:cNvPr>
            <p:cNvSpPr/>
            <p:nvPr/>
          </p:nvSpPr>
          <p:spPr>
            <a:xfrm rot="3986696">
              <a:off x="10620331" y="4589191"/>
              <a:ext cx="659277" cy="2046113"/>
            </a:xfrm>
            <a:prstGeom prst="flowChartOnlineStorag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5" name="자유형 24">
              <a:extLst>
                <a:ext uri="{FF2B5EF4-FFF2-40B4-BE49-F238E27FC236}">
                  <a16:creationId xmlns:a16="http://schemas.microsoft.com/office/drawing/2014/main" id="{8AC73B3D-4586-47F1-8B7F-112B60AFAC83}"/>
                </a:ext>
              </a:extLst>
            </p:cNvPr>
            <p:cNvSpPr/>
            <p:nvPr/>
          </p:nvSpPr>
          <p:spPr>
            <a:xfrm rot="3986696">
              <a:off x="9982180" y="6047576"/>
              <a:ext cx="3309749" cy="2351208"/>
            </a:xfrm>
            <a:custGeom>
              <a:avLst/>
              <a:gdLst>
                <a:gd name="connsiteX0" fmla="*/ 29996 w 618232"/>
                <a:gd name="connsiteY0" fmla="*/ 0 h 984617"/>
                <a:gd name="connsiteX1" fmla="*/ 618232 w 618232"/>
                <a:gd name="connsiteY1" fmla="*/ 256444 h 984617"/>
                <a:gd name="connsiteX2" fmla="*/ 301041 w 618232"/>
                <a:gd name="connsiteY2" fmla="*/ 984020 h 984617"/>
                <a:gd name="connsiteX3" fmla="*/ 152768 w 618232"/>
                <a:gd name="connsiteY3" fmla="*/ 984617 h 984617"/>
                <a:gd name="connsiteX4" fmla="*/ 152759 w 618232"/>
                <a:gd name="connsiteY4" fmla="*/ 982396 h 984617"/>
                <a:gd name="connsiteX5" fmla="*/ 46023 w 618232"/>
                <a:gd name="connsiteY5" fmla="*/ 982396 h 984617"/>
                <a:gd name="connsiteX6" fmla="*/ 0 w 618232"/>
                <a:gd name="connsiteY6" fmla="*/ 474992 h 984617"/>
                <a:gd name="connsiteX7" fmla="*/ 29144 w 618232"/>
                <a:gd name="connsiteY7" fmla="*/ 2790 h 984617"/>
                <a:gd name="connsiteX0" fmla="*/ 29996 w 1386026"/>
                <a:gd name="connsiteY0" fmla="*/ 0 h 984617"/>
                <a:gd name="connsiteX1" fmla="*/ 1386026 w 1386026"/>
                <a:gd name="connsiteY1" fmla="*/ 636574 h 984617"/>
                <a:gd name="connsiteX2" fmla="*/ 301041 w 1386026"/>
                <a:gd name="connsiteY2" fmla="*/ 984020 h 984617"/>
                <a:gd name="connsiteX3" fmla="*/ 152768 w 1386026"/>
                <a:gd name="connsiteY3" fmla="*/ 984617 h 984617"/>
                <a:gd name="connsiteX4" fmla="*/ 152759 w 1386026"/>
                <a:gd name="connsiteY4" fmla="*/ 982396 h 984617"/>
                <a:gd name="connsiteX5" fmla="*/ 46023 w 1386026"/>
                <a:gd name="connsiteY5" fmla="*/ 982396 h 984617"/>
                <a:gd name="connsiteX6" fmla="*/ 0 w 1386026"/>
                <a:gd name="connsiteY6" fmla="*/ 474992 h 984617"/>
                <a:gd name="connsiteX7" fmla="*/ 29144 w 1386026"/>
                <a:gd name="connsiteY7" fmla="*/ 2790 h 984617"/>
                <a:gd name="connsiteX8" fmla="*/ 29996 w 1386026"/>
                <a:gd name="connsiteY8" fmla="*/ 0 h 984617"/>
                <a:gd name="connsiteX0" fmla="*/ 29996 w 1386026"/>
                <a:gd name="connsiteY0" fmla="*/ 0 h 984617"/>
                <a:gd name="connsiteX1" fmla="*/ 1386026 w 1386026"/>
                <a:gd name="connsiteY1" fmla="*/ 636574 h 984617"/>
                <a:gd name="connsiteX2" fmla="*/ 301041 w 1386026"/>
                <a:gd name="connsiteY2" fmla="*/ 984020 h 984617"/>
                <a:gd name="connsiteX3" fmla="*/ 152768 w 1386026"/>
                <a:gd name="connsiteY3" fmla="*/ 984617 h 984617"/>
                <a:gd name="connsiteX4" fmla="*/ 152759 w 1386026"/>
                <a:gd name="connsiteY4" fmla="*/ 982396 h 984617"/>
                <a:gd name="connsiteX5" fmla="*/ 46023 w 1386026"/>
                <a:gd name="connsiteY5" fmla="*/ 982396 h 984617"/>
                <a:gd name="connsiteX6" fmla="*/ 0 w 1386026"/>
                <a:gd name="connsiteY6" fmla="*/ 474992 h 984617"/>
                <a:gd name="connsiteX7" fmla="*/ 29144 w 1386026"/>
                <a:gd name="connsiteY7" fmla="*/ 2790 h 984617"/>
                <a:gd name="connsiteX8" fmla="*/ 29996 w 1386026"/>
                <a:gd name="connsiteY8" fmla="*/ 0 h 98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6026" h="984617">
                  <a:moveTo>
                    <a:pt x="29996" y="0"/>
                  </a:moveTo>
                  <a:cubicBezTo>
                    <a:pt x="482006" y="212191"/>
                    <a:pt x="948973" y="82665"/>
                    <a:pt x="1386026" y="636574"/>
                  </a:cubicBezTo>
                  <a:lnTo>
                    <a:pt x="301041" y="984020"/>
                  </a:lnTo>
                  <a:lnTo>
                    <a:pt x="152768" y="984617"/>
                  </a:lnTo>
                  <a:cubicBezTo>
                    <a:pt x="152765" y="983877"/>
                    <a:pt x="152762" y="983136"/>
                    <a:pt x="152759" y="982396"/>
                  </a:cubicBezTo>
                  <a:lnTo>
                    <a:pt x="46023" y="982396"/>
                  </a:lnTo>
                  <a:cubicBezTo>
                    <a:pt x="20596" y="982396"/>
                    <a:pt x="0" y="755181"/>
                    <a:pt x="0" y="474992"/>
                  </a:cubicBezTo>
                  <a:cubicBezTo>
                    <a:pt x="0" y="260473"/>
                    <a:pt x="12073" y="77006"/>
                    <a:pt x="29144" y="2790"/>
                  </a:cubicBezTo>
                  <a:lnTo>
                    <a:pt x="2999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26" name="그룹 325">
            <a:extLst>
              <a:ext uri="{FF2B5EF4-FFF2-40B4-BE49-F238E27FC236}">
                <a16:creationId xmlns:a16="http://schemas.microsoft.com/office/drawing/2014/main" id="{A753B9A3-28A2-43A4-BB55-A9EF4C26366D}"/>
              </a:ext>
            </a:extLst>
          </p:cNvPr>
          <p:cNvGrpSpPr/>
          <p:nvPr/>
        </p:nvGrpSpPr>
        <p:grpSpPr>
          <a:xfrm rot="480137">
            <a:off x="7538424" y="1011298"/>
            <a:ext cx="2327574" cy="4142465"/>
            <a:chOff x="8186685" y="645047"/>
            <a:chExt cx="4625974" cy="8233007"/>
          </a:xfrm>
        </p:grpSpPr>
        <p:sp>
          <p:nvSpPr>
            <p:cNvPr id="327" name="자유형 25">
              <a:extLst>
                <a:ext uri="{FF2B5EF4-FFF2-40B4-BE49-F238E27FC236}">
                  <a16:creationId xmlns:a16="http://schemas.microsoft.com/office/drawing/2014/main" id="{A1AE45F1-E102-4426-B3C7-CCE86B74477E}"/>
                </a:ext>
              </a:extLst>
            </p:cNvPr>
            <p:cNvSpPr/>
            <p:nvPr/>
          </p:nvSpPr>
          <p:spPr>
            <a:xfrm rot="21430038">
              <a:off x="8529355" y="1192327"/>
              <a:ext cx="2343387" cy="1982524"/>
            </a:xfrm>
            <a:custGeom>
              <a:avLst/>
              <a:gdLst>
                <a:gd name="connsiteX0" fmla="*/ 1059709 w 1085045"/>
                <a:gd name="connsiteY0" fmla="*/ 744090 h 1046466"/>
                <a:gd name="connsiteX1" fmla="*/ 697759 w 1085045"/>
                <a:gd name="connsiteY1" fmla="*/ 172590 h 1046466"/>
                <a:gd name="connsiteX2" fmla="*/ 516784 w 1085045"/>
                <a:gd name="connsiteY2" fmla="*/ 167828 h 1046466"/>
                <a:gd name="connsiteX3" fmla="*/ 240559 w 1085045"/>
                <a:gd name="connsiteY3" fmla="*/ 91628 h 1046466"/>
                <a:gd name="connsiteX4" fmla="*/ 92921 w 1085045"/>
                <a:gd name="connsiteY4" fmla="*/ 3521 h 1046466"/>
                <a:gd name="connsiteX5" fmla="*/ 52 w 1085045"/>
                <a:gd name="connsiteY5" fmla="*/ 58290 h 1046466"/>
                <a:gd name="connsiteX6" fmla="*/ 104827 w 1085045"/>
                <a:gd name="connsiteY6" fmla="*/ 413096 h 1046466"/>
                <a:gd name="connsiteX7" fmla="*/ 409627 w 1085045"/>
                <a:gd name="connsiteY7" fmla="*/ 846484 h 1046466"/>
                <a:gd name="connsiteX8" fmla="*/ 664421 w 1085045"/>
                <a:gd name="connsiteY8" fmla="*/ 1041746 h 1046466"/>
                <a:gd name="connsiteX9" fmla="*/ 971602 w 1085045"/>
                <a:gd name="connsiteY9" fmla="*/ 972690 h 1046466"/>
                <a:gd name="connsiteX10" fmla="*/ 1045421 w 1085045"/>
                <a:gd name="connsiteY10" fmla="*/ 825053 h 1046466"/>
                <a:gd name="connsiteX11" fmla="*/ 1059709 w 1085045"/>
                <a:gd name="connsiteY11" fmla="*/ 744090 h 1046466"/>
                <a:gd name="connsiteX0" fmla="*/ 1286461 w 1311797"/>
                <a:gd name="connsiteY0" fmla="*/ 741298 h 1043674"/>
                <a:gd name="connsiteX1" fmla="*/ 924511 w 1311797"/>
                <a:gd name="connsiteY1" fmla="*/ 169798 h 1043674"/>
                <a:gd name="connsiteX2" fmla="*/ 743536 w 1311797"/>
                <a:gd name="connsiteY2" fmla="*/ 165036 h 1043674"/>
                <a:gd name="connsiteX3" fmla="*/ 467311 w 1311797"/>
                <a:gd name="connsiteY3" fmla="*/ 88836 h 1043674"/>
                <a:gd name="connsiteX4" fmla="*/ 319673 w 1311797"/>
                <a:gd name="connsiteY4" fmla="*/ 729 h 1043674"/>
                <a:gd name="connsiteX5" fmla="*/ 226804 w 1311797"/>
                <a:gd name="connsiteY5" fmla="*/ 55498 h 1043674"/>
                <a:gd name="connsiteX6" fmla="*/ 12492 w 1311797"/>
                <a:gd name="connsiteY6" fmla="*/ 200754 h 1043674"/>
                <a:gd name="connsiteX7" fmla="*/ 636379 w 1311797"/>
                <a:gd name="connsiteY7" fmla="*/ 843692 h 1043674"/>
                <a:gd name="connsiteX8" fmla="*/ 891173 w 1311797"/>
                <a:gd name="connsiteY8" fmla="*/ 1038954 h 1043674"/>
                <a:gd name="connsiteX9" fmla="*/ 1198354 w 1311797"/>
                <a:gd name="connsiteY9" fmla="*/ 969898 h 1043674"/>
                <a:gd name="connsiteX10" fmla="*/ 1272173 w 1311797"/>
                <a:gd name="connsiteY10" fmla="*/ 822261 h 1043674"/>
                <a:gd name="connsiteX11" fmla="*/ 1286461 w 1311797"/>
                <a:gd name="connsiteY11" fmla="*/ 741298 h 1043674"/>
                <a:gd name="connsiteX0" fmla="*/ 1285550 w 1310886"/>
                <a:gd name="connsiteY0" fmla="*/ 741298 h 1041918"/>
                <a:gd name="connsiteX1" fmla="*/ 923600 w 1310886"/>
                <a:gd name="connsiteY1" fmla="*/ 169798 h 1041918"/>
                <a:gd name="connsiteX2" fmla="*/ 742625 w 1310886"/>
                <a:gd name="connsiteY2" fmla="*/ 165036 h 1041918"/>
                <a:gd name="connsiteX3" fmla="*/ 466400 w 1310886"/>
                <a:gd name="connsiteY3" fmla="*/ 88836 h 1041918"/>
                <a:gd name="connsiteX4" fmla="*/ 318762 w 1310886"/>
                <a:gd name="connsiteY4" fmla="*/ 729 h 1041918"/>
                <a:gd name="connsiteX5" fmla="*/ 225893 w 1310886"/>
                <a:gd name="connsiteY5" fmla="*/ 55498 h 1041918"/>
                <a:gd name="connsiteX6" fmla="*/ 11581 w 1310886"/>
                <a:gd name="connsiteY6" fmla="*/ 200754 h 1041918"/>
                <a:gd name="connsiteX7" fmla="*/ 616418 w 1310886"/>
                <a:gd name="connsiteY7" fmla="*/ 877030 h 1041918"/>
                <a:gd name="connsiteX8" fmla="*/ 890262 w 1310886"/>
                <a:gd name="connsiteY8" fmla="*/ 1038954 h 1041918"/>
                <a:gd name="connsiteX9" fmla="*/ 1197443 w 1310886"/>
                <a:gd name="connsiteY9" fmla="*/ 969898 h 1041918"/>
                <a:gd name="connsiteX10" fmla="*/ 1271262 w 1310886"/>
                <a:gd name="connsiteY10" fmla="*/ 822261 h 1041918"/>
                <a:gd name="connsiteX11" fmla="*/ 1285550 w 1310886"/>
                <a:gd name="connsiteY11" fmla="*/ 741298 h 1041918"/>
                <a:gd name="connsiteX0" fmla="*/ 1285550 w 1310886"/>
                <a:gd name="connsiteY0" fmla="*/ 741298 h 1041918"/>
                <a:gd name="connsiteX1" fmla="*/ 923600 w 1310886"/>
                <a:gd name="connsiteY1" fmla="*/ 169798 h 1041918"/>
                <a:gd name="connsiteX2" fmla="*/ 742625 w 1310886"/>
                <a:gd name="connsiteY2" fmla="*/ 165036 h 1041918"/>
                <a:gd name="connsiteX3" fmla="*/ 466400 w 1310886"/>
                <a:gd name="connsiteY3" fmla="*/ 88836 h 1041918"/>
                <a:gd name="connsiteX4" fmla="*/ 318762 w 1310886"/>
                <a:gd name="connsiteY4" fmla="*/ 729 h 1041918"/>
                <a:gd name="connsiteX5" fmla="*/ 225893 w 1310886"/>
                <a:gd name="connsiteY5" fmla="*/ 55498 h 1041918"/>
                <a:gd name="connsiteX6" fmla="*/ 11581 w 1310886"/>
                <a:gd name="connsiteY6" fmla="*/ 200754 h 1041918"/>
                <a:gd name="connsiteX7" fmla="*/ 616418 w 1310886"/>
                <a:gd name="connsiteY7" fmla="*/ 877030 h 1041918"/>
                <a:gd name="connsiteX8" fmla="*/ 890262 w 1310886"/>
                <a:gd name="connsiteY8" fmla="*/ 1038954 h 1041918"/>
                <a:gd name="connsiteX9" fmla="*/ 1197443 w 1310886"/>
                <a:gd name="connsiteY9" fmla="*/ 969898 h 1041918"/>
                <a:gd name="connsiteX10" fmla="*/ 1271262 w 1310886"/>
                <a:gd name="connsiteY10" fmla="*/ 822261 h 1041918"/>
                <a:gd name="connsiteX11" fmla="*/ 1285550 w 1310886"/>
                <a:gd name="connsiteY11" fmla="*/ 741298 h 1041918"/>
                <a:gd name="connsiteX0" fmla="*/ 1280446 w 1305782"/>
                <a:gd name="connsiteY0" fmla="*/ 741298 h 1102017"/>
                <a:gd name="connsiteX1" fmla="*/ 918496 w 1305782"/>
                <a:gd name="connsiteY1" fmla="*/ 169798 h 1102017"/>
                <a:gd name="connsiteX2" fmla="*/ 737521 w 1305782"/>
                <a:gd name="connsiteY2" fmla="*/ 165036 h 1102017"/>
                <a:gd name="connsiteX3" fmla="*/ 461296 w 1305782"/>
                <a:gd name="connsiteY3" fmla="*/ 88836 h 1102017"/>
                <a:gd name="connsiteX4" fmla="*/ 313658 w 1305782"/>
                <a:gd name="connsiteY4" fmla="*/ 729 h 1102017"/>
                <a:gd name="connsiteX5" fmla="*/ 220789 w 1305782"/>
                <a:gd name="connsiteY5" fmla="*/ 55498 h 1102017"/>
                <a:gd name="connsiteX6" fmla="*/ 6477 w 1305782"/>
                <a:gd name="connsiteY6" fmla="*/ 200754 h 1102017"/>
                <a:gd name="connsiteX7" fmla="*/ 494633 w 1305782"/>
                <a:gd name="connsiteY7" fmla="*/ 993712 h 1102017"/>
                <a:gd name="connsiteX8" fmla="*/ 885158 w 1305782"/>
                <a:gd name="connsiteY8" fmla="*/ 1038954 h 1102017"/>
                <a:gd name="connsiteX9" fmla="*/ 1192339 w 1305782"/>
                <a:gd name="connsiteY9" fmla="*/ 969898 h 1102017"/>
                <a:gd name="connsiteX10" fmla="*/ 1266158 w 1305782"/>
                <a:gd name="connsiteY10" fmla="*/ 822261 h 1102017"/>
                <a:gd name="connsiteX11" fmla="*/ 1280446 w 1305782"/>
                <a:gd name="connsiteY11" fmla="*/ 741298 h 1102017"/>
                <a:gd name="connsiteX0" fmla="*/ 1297382 w 1322718"/>
                <a:gd name="connsiteY0" fmla="*/ 741298 h 1102017"/>
                <a:gd name="connsiteX1" fmla="*/ 935432 w 1322718"/>
                <a:gd name="connsiteY1" fmla="*/ 169798 h 1102017"/>
                <a:gd name="connsiteX2" fmla="*/ 754457 w 1322718"/>
                <a:gd name="connsiteY2" fmla="*/ 165036 h 1102017"/>
                <a:gd name="connsiteX3" fmla="*/ 478232 w 1322718"/>
                <a:gd name="connsiteY3" fmla="*/ 88836 h 1102017"/>
                <a:gd name="connsiteX4" fmla="*/ 330594 w 1322718"/>
                <a:gd name="connsiteY4" fmla="*/ 729 h 1102017"/>
                <a:gd name="connsiteX5" fmla="*/ 237725 w 1322718"/>
                <a:gd name="connsiteY5" fmla="*/ 55498 h 1102017"/>
                <a:gd name="connsiteX6" fmla="*/ 23413 w 1322718"/>
                <a:gd name="connsiteY6" fmla="*/ 200754 h 1102017"/>
                <a:gd name="connsiteX7" fmla="*/ 511569 w 1322718"/>
                <a:gd name="connsiteY7" fmla="*/ 993712 h 1102017"/>
                <a:gd name="connsiteX8" fmla="*/ 902094 w 1322718"/>
                <a:gd name="connsiteY8" fmla="*/ 1038954 h 1102017"/>
                <a:gd name="connsiteX9" fmla="*/ 1209275 w 1322718"/>
                <a:gd name="connsiteY9" fmla="*/ 969898 h 1102017"/>
                <a:gd name="connsiteX10" fmla="*/ 1283094 w 1322718"/>
                <a:gd name="connsiteY10" fmla="*/ 822261 h 1102017"/>
                <a:gd name="connsiteX11" fmla="*/ 1297382 w 1322718"/>
                <a:gd name="connsiteY11" fmla="*/ 741298 h 1102017"/>
                <a:gd name="connsiteX0" fmla="*/ 1280258 w 1305594"/>
                <a:gd name="connsiteY0" fmla="*/ 741298 h 1100342"/>
                <a:gd name="connsiteX1" fmla="*/ 918308 w 1305594"/>
                <a:gd name="connsiteY1" fmla="*/ 169798 h 1100342"/>
                <a:gd name="connsiteX2" fmla="*/ 737333 w 1305594"/>
                <a:gd name="connsiteY2" fmla="*/ 165036 h 1100342"/>
                <a:gd name="connsiteX3" fmla="*/ 461108 w 1305594"/>
                <a:gd name="connsiteY3" fmla="*/ 88836 h 1100342"/>
                <a:gd name="connsiteX4" fmla="*/ 313470 w 1305594"/>
                <a:gd name="connsiteY4" fmla="*/ 729 h 1100342"/>
                <a:gd name="connsiteX5" fmla="*/ 220601 w 1305594"/>
                <a:gd name="connsiteY5" fmla="*/ 55498 h 1100342"/>
                <a:gd name="connsiteX6" fmla="*/ 6289 w 1305594"/>
                <a:gd name="connsiteY6" fmla="*/ 200754 h 1100342"/>
                <a:gd name="connsiteX7" fmla="*/ 489682 w 1305594"/>
                <a:gd name="connsiteY7" fmla="*/ 991330 h 1100342"/>
                <a:gd name="connsiteX8" fmla="*/ 884970 w 1305594"/>
                <a:gd name="connsiteY8" fmla="*/ 1038954 h 1100342"/>
                <a:gd name="connsiteX9" fmla="*/ 1192151 w 1305594"/>
                <a:gd name="connsiteY9" fmla="*/ 969898 h 1100342"/>
                <a:gd name="connsiteX10" fmla="*/ 1265970 w 1305594"/>
                <a:gd name="connsiteY10" fmla="*/ 822261 h 1100342"/>
                <a:gd name="connsiteX11" fmla="*/ 1280258 w 1305594"/>
                <a:gd name="connsiteY11" fmla="*/ 741298 h 1100342"/>
                <a:gd name="connsiteX0" fmla="*/ 1280258 w 1305594"/>
                <a:gd name="connsiteY0" fmla="*/ 741298 h 1106546"/>
                <a:gd name="connsiteX1" fmla="*/ 918308 w 1305594"/>
                <a:gd name="connsiteY1" fmla="*/ 169798 h 1106546"/>
                <a:gd name="connsiteX2" fmla="*/ 737333 w 1305594"/>
                <a:gd name="connsiteY2" fmla="*/ 165036 h 1106546"/>
                <a:gd name="connsiteX3" fmla="*/ 461108 w 1305594"/>
                <a:gd name="connsiteY3" fmla="*/ 88836 h 1106546"/>
                <a:gd name="connsiteX4" fmla="*/ 313470 w 1305594"/>
                <a:gd name="connsiteY4" fmla="*/ 729 h 1106546"/>
                <a:gd name="connsiteX5" fmla="*/ 220601 w 1305594"/>
                <a:gd name="connsiteY5" fmla="*/ 55498 h 1106546"/>
                <a:gd name="connsiteX6" fmla="*/ 6289 w 1305594"/>
                <a:gd name="connsiteY6" fmla="*/ 200754 h 1106546"/>
                <a:gd name="connsiteX7" fmla="*/ 489682 w 1305594"/>
                <a:gd name="connsiteY7" fmla="*/ 991330 h 1106546"/>
                <a:gd name="connsiteX8" fmla="*/ 884970 w 1305594"/>
                <a:gd name="connsiteY8" fmla="*/ 1038954 h 1106546"/>
                <a:gd name="connsiteX9" fmla="*/ 1192151 w 1305594"/>
                <a:gd name="connsiteY9" fmla="*/ 969898 h 1106546"/>
                <a:gd name="connsiteX10" fmla="*/ 1265970 w 1305594"/>
                <a:gd name="connsiteY10" fmla="*/ 822261 h 1106546"/>
                <a:gd name="connsiteX11" fmla="*/ 1280258 w 1305594"/>
                <a:gd name="connsiteY11" fmla="*/ 741298 h 1106546"/>
                <a:gd name="connsiteX0" fmla="*/ 1282626 w 1307962"/>
                <a:gd name="connsiteY0" fmla="*/ 741298 h 1106546"/>
                <a:gd name="connsiteX1" fmla="*/ 920676 w 1307962"/>
                <a:gd name="connsiteY1" fmla="*/ 169798 h 1106546"/>
                <a:gd name="connsiteX2" fmla="*/ 739701 w 1307962"/>
                <a:gd name="connsiteY2" fmla="*/ 165036 h 1106546"/>
                <a:gd name="connsiteX3" fmla="*/ 463476 w 1307962"/>
                <a:gd name="connsiteY3" fmla="*/ 88836 h 1106546"/>
                <a:gd name="connsiteX4" fmla="*/ 315838 w 1307962"/>
                <a:gd name="connsiteY4" fmla="*/ 729 h 1106546"/>
                <a:gd name="connsiteX5" fmla="*/ 222969 w 1307962"/>
                <a:gd name="connsiteY5" fmla="*/ 55498 h 1106546"/>
                <a:gd name="connsiteX6" fmla="*/ 8657 w 1307962"/>
                <a:gd name="connsiteY6" fmla="*/ 200754 h 1106546"/>
                <a:gd name="connsiteX7" fmla="*/ 492050 w 1307962"/>
                <a:gd name="connsiteY7" fmla="*/ 991330 h 1106546"/>
                <a:gd name="connsiteX8" fmla="*/ 887338 w 1307962"/>
                <a:gd name="connsiteY8" fmla="*/ 1038954 h 1106546"/>
                <a:gd name="connsiteX9" fmla="*/ 1194519 w 1307962"/>
                <a:gd name="connsiteY9" fmla="*/ 969898 h 1106546"/>
                <a:gd name="connsiteX10" fmla="*/ 1268338 w 1307962"/>
                <a:gd name="connsiteY10" fmla="*/ 822261 h 1106546"/>
                <a:gd name="connsiteX11" fmla="*/ 1282626 w 1307962"/>
                <a:gd name="connsiteY11" fmla="*/ 741298 h 110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962" h="1106546">
                  <a:moveTo>
                    <a:pt x="1282626" y="741298"/>
                  </a:moveTo>
                  <a:cubicBezTo>
                    <a:pt x="1224682" y="632554"/>
                    <a:pt x="1011163" y="265842"/>
                    <a:pt x="920676" y="169798"/>
                  </a:cubicBezTo>
                  <a:cubicBezTo>
                    <a:pt x="830189" y="73754"/>
                    <a:pt x="815901" y="178530"/>
                    <a:pt x="739701" y="165036"/>
                  </a:cubicBezTo>
                  <a:cubicBezTo>
                    <a:pt x="663501" y="151542"/>
                    <a:pt x="534120" y="116220"/>
                    <a:pt x="463476" y="88836"/>
                  </a:cubicBezTo>
                  <a:cubicBezTo>
                    <a:pt x="392832" y="61452"/>
                    <a:pt x="355922" y="6285"/>
                    <a:pt x="315838" y="729"/>
                  </a:cubicBezTo>
                  <a:cubicBezTo>
                    <a:pt x="275753" y="-4827"/>
                    <a:pt x="274166" y="22161"/>
                    <a:pt x="222969" y="55498"/>
                  </a:cubicBezTo>
                  <a:cubicBezTo>
                    <a:pt x="171772" y="88836"/>
                    <a:pt x="-45715" y="144794"/>
                    <a:pt x="8657" y="200754"/>
                  </a:cubicBezTo>
                  <a:cubicBezTo>
                    <a:pt x="63029" y="256714"/>
                    <a:pt x="478952" y="765905"/>
                    <a:pt x="492050" y="991330"/>
                  </a:cubicBezTo>
                  <a:cubicBezTo>
                    <a:pt x="505148" y="1216755"/>
                    <a:pt x="770260" y="1042526"/>
                    <a:pt x="887338" y="1038954"/>
                  </a:cubicBezTo>
                  <a:cubicBezTo>
                    <a:pt x="1004416" y="1035382"/>
                    <a:pt x="1131019" y="1006014"/>
                    <a:pt x="1194519" y="969898"/>
                  </a:cubicBezTo>
                  <a:cubicBezTo>
                    <a:pt x="1258019" y="933783"/>
                    <a:pt x="1253654" y="859567"/>
                    <a:pt x="1268338" y="822261"/>
                  </a:cubicBezTo>
                  <a:cubicBezTo>
                    <a:pt x="1283022" y="784955"/>
                    <a:pt x="1340570" y="850042"/>
                    <a:pt x="1282626" y="741298"/>
                  </a:cubicBezTo>
                  <a:close/>
                </a:path>
              </a:pathLst>
            </a:custGeom>
            <a:solidFill>
              <a:srgbClr val="EFBD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8" name="직사각형 44">
              <a:extLst>
                <a:ext uri="{FF2B5EF4-FFF2-40B4-BE49-F238E27FC236}">
                  <a16:creationId xmlns:a16="http://schemas.microsoft.com/office/drawing/2014/main" id="{F9ACB5CA-77A0-46B4-ACCC-D711A5398F2F}"/>
                </a:ext>
              </a:extLst>
            </p:cNvPr>
            <p:cNvSpPr/>
            <p:nvPr/>
          </p:nvSpPr>
          <p:spPr>
            <a:xfrm rot="3103692">
              <a:off x="8076726" y="1657696"/>
              <a:ext cx="2217734" cy="652340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28493 w 1237829"/>
                <a:gd name="connsiteY0" fmla="*/ 62115 h 356997"/>
                <a:gd name="connsiteX1" fmla="*/ 1237829 w 1237829"/>
                <a:gd name="connsiteY1" fmla="*/ 24413 h 356997"/>
                <a:gd name="connsiteX2" fmla="*/ 1185517 w 1237829"/>
                <a:gd name="connsiteY2" fmla="*/ 356997 h 356997"/>
                <a:gd name="connsiteX3" fmla="*/ 178418 w 1237829"/>
                <a:gd name="connsiteY3" fmla="*/ 328193 h 356997"/>
                <a:gd name="connsiteX4" fmla="*/ 28493 w 1237829"/>
                <a:gd name="connsiteY4" fmla="*/ 62115 h 356997"/>
                <a:gd name="connsiteX0" fmla="*/ 28493 w 1237829"/>
                <a:gd name="connsiteY0" fmla="*/ 69222 h 364104"/>
                <a:gd name="connsiteX1" fmla="*/ 1237829 w 1237829"/>
                <a:gd name="connsiteY1" fmla="*/ 31520 h 364104"/>
                <a:gd name="connsiteX2" fmla="*/ 1185517 w 1237829"/>
                <a:gd name="connsiteY2" fmla="*/ 364104 h 364104"/>
                <a:gd name="connsiteX3" fmla="*/ 178418 w 1237829"/>
                <a:gd name="connsiteY3" fmla="*/ 335300 h 364104"/>
                <a:gd name="connsiteX4" fmla="*/ 28493 w 1237829"/>
                <a:gd name="connsiteY4" fmla="*/ 69222 h 364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7829" h="364104">
                  <a:moveTo>
                    <a:pt x="28493" y="69222"/>
                  </a:moveTo>
                  <a:cubicBezTo>
                    <a:pt x="464573" y="-34843"/>
                    <a:pt x="838888" y="1266"/>
                    <a:pt x="1237829" y="31520"/>
                  </a:cubicBezTo>
                  <a:lnTo>
                    <a:pt x="1185517" y="364104"/>
                  </a:lnTo>
                  <a:cubicBezTo>
                    <a:pt x="854571" y="328658"/>
                    <a:pt x="568998" y="278741"/>
                    <a:pt x="178418" y="335300"/>
                  </a:cubicBezTo>
                  <a:cubicBezTo>
                    <a:pt x="116943" y="320259"/>
                    <a:pt x="-70934" y="203570"/>
                    <a:pt x="28493" y="69222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29" name="직사각형 44">
              <a:extLst>
                <a:ext uri="{FF2B5EF4-FFF2-40B4-BE49-F238E27FC236}">
                  <a16:creationId xmlns:a16="http://schemas.microsoft.com/office/drawing/2014/main" id="{DCDCC06D-FF30-42C4-8155-EF25452673B8}"/>
                </a:ext>
              </a:extLst>
            </p:cNvPr>
            <p:cNvSpPr/>
            <p:nvPr/>
          </p:nvSpPr>
          <p:spPr>
            <a:xfrm rot="3103692">
              <a:off x="8660148" y="1464580"/>
              <a:ext cx="2265168" cy="626102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60126"/>
                <a:gd name="connsiteY0" fmla="*/ 75007 h 369889"/>
                <a:gd name="connsiteX1" fmla="*/ 1260126 w 1260126"/>
                <a:gd name="connsiteY1" fmla="*/ 12712 h 369889"/>
                <a:gd name="connsiteX2" fmla="*/ 1193185 w 1260126"/>
                <a:gd name="connsiteY2" fmla="*/ 369889 h 369889"/>
                <a:gd name="connsiteX3" fmla="*/ 128811 w 1260126"/>
                <a:gd name="connsiteY3" fmla="*/ 358133 h 369889"/>
                <a:gd name="connsiteX4" fmla="*/ 36161 w 1260126"/>
                <a:gd name="connsiteY4" fmla="*/ 75007 h 369889"/>
                <a:gd name="connsiteX0" fmla="*/ 36161 w 1260126"/>
                <a:gd name="connsiteY0" fmla="*/ 96504 h 391386"/>
                <a:gd name="connsiteX1" fmla="*/ 1260126 w 1260126"/>
                <a:gd name="connsiteY1" fmla="*/ 34209 h 391386"/>
                <a:gd name="connsiteX2" fmla="*/ 1193185 w 1260126"/>
                <a:gd name="connsiteY2" fmla="*/ 391386 h 391386"/>
                <a:gd name="connsiteX3" fmla="*/ 128811 w 1260126"/>
                <a:gd name="connsiteY3" fmla="*/ 379630 h 391386"/>
                <a:gd name="connsiteX4" fmla="*/ 36161 w 1260126"/>
                <a:gd name="connsiteY4" fmla="*/ 96504 h 391386"/>
                <a:gd name="connsiteX0" fmla="*/ 38202 w 1262167"/>
                <a:gd name="connsiteY0" fmla="*/ 96504 h 391386"/>
                <a:gd name="connsiteX1" fmla="*/ 1262167 w 1262167"/>
                <a:gd name="connsiteY1" fmla="*/ 34209 h 391386"/>
                <a:gd name="connsiteX2" fmla="*/ 1195226 w 1262167"/>
                <a:gd name="connsiteY2" fmla="*/ 391386 h 391386"/>
                <a:gd name="connsiteX3" fmla="*/ 130852 w 1262167"/>
                <a:gd name="connsiteY3" fmla="*/ 379630 h 391386"/>
                <a:gd name="connsiteX4" fmla="*/ 38202 w 1262167"/>
                <a:gd name="connsiteY4" fmla="*/ 96504 h 391386"/>
                <a:gd name="connsiteX0" fmla="*/ 40339 w 1264304"/>
                <a:gd name="connsiteY0" fmla="*/ 96504 h 391386"/>
                <a:gd name="connsiteX1" fmla="*/ 1264304 w 1264304"/>
                <a:gd name="connsiteY1" fmla="*/ 34209 h 391386"/>
                <a:gd name="connsiteX2" fmla="*/ 1197363 w 1264304"/>
                <a:gd name="connsiteY2" fmla="*/ 391386 h 391386"/>
                <a:gd name="connsiteX3" fmla="*/ 121086 w 1264304"/>
                <a:gd name="connsiteY3" fmla="*/ 379974 h 391386"/>
                <a:gd name="connsiteX4" fmla="*/ 40339 w 1264304"/>
                <a:gd name="connsiteY4" fmla="*/ 96504 h 391386"/>
                <a:gd name="connsiteX0" fmla="*/ 40339 w 1264304"/>
                <a:gd name="connsiteY0" fmla="*/ 108509 h 403391"/>
                <a:gd name="connsiteX1" fmla="*/ 1264304 w 1264304"/>
                <a:gd name="connsiteY1" fmla="*/ 46214 h 403391"/>
                <a:gd name="connsiteX2" fmla="*/ 1197363 w 1264304"/>
                <a:gd name="connsiteY2" fmla="*/ 403391 h 403391"/>
                <a:gd name="connsiteX3" fmla="*/ 121086 w 1264304"/>
                <a:gd name="connsiteY3" fmla="*/ 391979 h 403391"/>
                <a:gd name="connsiteX4" fmla="*/ 40339 w 1264304"/>
                <a:gd name="connsiteY4" fmla="*/ 108509 h 40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304" h="403391">
                  <a:moveTo>
                    <a:pt x="40339" y="108509"/>
                  </a:moveTo>
                  <a:cubicBezTo>
                    <a:pt x="448402" y="-35441"/>
                    <a:pt x="770929" y="-14043"/>
                    <a:pt x="1264304" y="46214"/>
                  </a:cubicBezTo>
                  <a:lnTo>
                    <a:pt x="1197363" y="403391"/>
                  </a:lnTo>
                  <a:cubicBezTo>
                    <a:pt x="866417" y="367945"/>
                    <a:pt x="514690" y="321037"/>
                    <a:pt x="121086" y="391979"/>
                  </a:cubicBezTo>
                  <a:cubicBezTo>
                    <a:pt x="59611" y="376938"/>
                    <a:pt x="-63860" y="198451"/>
                    <a:pt x="40339" y="108509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0" name="직사각형 44">
              <a:extLst>
                <a:ext uri="{FF2B5EF4-FFF2-40B4-BE49-F238E27FC236}">
                  <a16:creationId xmlns:a16="http://schemas.microsoft.com/office/drawing/2014/main" id="{D971B316-D39E-4414-B5CF-6CC50DFA2CEA}"/>
                </a:ext>
              </a:extLst>
            </p:cNvPr>
            <p:cNvSpPr/>
            <p:nvPr/>
          </p:nvSpPr>
          <p:spPr>
            <a:xfrm rot="3103692">
              <a:off x="7615081" y="2164387"/>
              <a:ext cx="2217734" cy="652340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28493 w 1237829"/>
                <a:gd name="connsiteY0" fmla="*/ 62115 h 356997"/>
                <a:gd name="connsiteX1" fmla="*/ 1237829 w 1237829"/>
                <a:gd name="connsiteY1" fmla="*/ 24413 h 356997"/>
                <a:gd name="connsiteX2" fmla="*/ 1185517 w 1237829"/>
                <a:gd name="connsiteY2" fmla="*/ 356997 h 356997"/>
                <a:gd name="connsiteX3" fmla="*/ 178418 w 1237829"/>
                <a:gd name="connsiteY3" fmla="*/ 328193 h 356997"/>
                <a:gd name="connsiteX4" fmla="*/ 28493 w 1237829"/>
                <a:gd name="connsiteY4" fmla="*/ 62115 h 356997"/>
                <a:gd name="connsiteX0" fmla="*/ 28493 w 1237829"/>
                <a:gd name="connsiteY0" fmla="*/ 69222 h 364104"/>
                <a:gd name="connsiteX1" fmla="*/ 1237829 w 1237829"/>
                <a:gd name="connsiteY1" fmla="*/ 31520 h 364104"/>
                <a:gd name="connsiteX2" fmla="*/ 1185517 w 1237829"/>
                <a:gd name="connsiteY2" fmla="*/ 364104 h 364104"/>
                <a:gd name="connsiteX3" fmla="*/ 178418 w 1237829"/>
                <a:gd name="connsiteY3" fmla="*/ 335300 h 364104"/>
                <a:gd name="connsiteX4" fmla="*/ 28493 w 1237829"/>
                <a:gd name="connsiteY4" fmla="*/ 69222 h 364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7829" h="364104">
                  <a:moveTo>
                    <a:pt x="28493" y="69222"/>
                  </a:moveTo>
                  <a:cubicBezTo>
                    <a:pt x="464573" y="-34843"/>
                    <a:pt x="838888" y="1266"/>
                    <a:pt x="1237829" y="31520"/>
                  </a:cubicBezTo>
                  <a:lnTo>
                    <a:pt x="1185517" y="364104"/>
                  </a:lnTo>
                  <a:cubicBezTo>
                    <a:pt x="854571" y="328658"/>
                    <a:pt x="568998" y="278741"/>
                    <a:pt x="178418" y="335300"/>
                  </a:cubicBezTo>
                  <a:cubicBezTo>
                    <a:pt x="116943" y="320259"/>
                    <a:pt x="-70934" y="203570"/>
                    <a:pt x="28493" y="69222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1" name="직사각형 44">
              <a:extLst>
                <a:ext uri="{FF2B5EF4-FFF2-40B4-BE49-F238E27FC236}">
                  <a16:creationId xmlns:a16="http://schemas.microsoft.com/office/drawing/2014/main" id="{D28A1307-6836-42A4-9426-9D33FDC4F6F9}"/>
                </a:ext>
              </a:extLst>
            </p:cNvPr>
            <p:cNvSpPr/>
            <p:nvPr/>
          </p:nvSpPr>
          <p:spPr>
            <a:xfrm rot="3499538">
              <a:off x="9589513" y="1743684"/>
              <a:ext cx="1900553" cy="426713"/>
            </a:xfrm>
            <a:custGeom>
              <a:avLst/>
              <a:gdLst>
                <a:gd name="connsiteX0" fmla="*/ 0 w 1015908"/>
                <a:gd name="connsiteY0" fmla="*/ 0 h 328896"/>
                <a:gd name="connsiteX1" fmla="*/ 1015908 w 1015908"/>
                <a:gd name="connsiteY1" fmla="*/ 0 h 328896"/>
                <a:gd name="connsiteX2" fmla="*/ 1015908 w 1015908"/>
                <a:gd name="connsiteY2" fmla="*/ 328896 h 328896"/>
                <a:gd name="connsiteX3" fmla="*/ 0 w 1015908"/>
                <a:gd name="connsiteY3" fmla="*/ 328896 h 328896"/>
                <a:gd name="connsiteX4" fmla="*/ 0 w 1015908"/>
                <a:gd name="connsiteY4" fmla="*/ 0 h 328896"/>
                <a:gd name="connsiteX0" fmla="*/ 0 w 1165833"/>
                <a:gd name="connsiteY0" fmla="*/ 62818 h 328896"/>
                <a:gd name="connsiteX1" fmla="*/ 1165833 w 1165833"/>
                <a:gd name="connsiteY1" fmla="*/ 0 h 328896"/>
                <a:gd name="connsiteX2" fmla="*/ 1165833 w 1165833"/>
                <a:gd name="connsiteY2" fmla="*/ 328896 h 328896"/>
                <a:gd name="connsiteX3" fmla="*/ 149925 w 1165833"/>
                <a:gd name="connsiteY3" fmla="*/ 328896 h 328896"/>
                <a:gd name="connsiteX4" fmla="*/ 0 w 1165833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62818 h 328896"/>
                <a:gd name="connsiteX1" fmla="*/ 1193235 w 1193235"/>
                <a:gd name="connsiteY1" fmla="*/ 0 h 328896"/>
                <a:gd name="connsiteX2" fmla="*/ 1193235 w 1193235"/>
                <a:gd name="connsiteY2" fmla="*/ 328896 h 328896"/>
                <a:gd name="connsiteX3" fmla="*/ 177327 w 1193235"/>
                <a:gd name="connsiteY3" fmla="*/ 328896 h 328896"/>
                <a:gd name="connsiteX4" fmla="*/ 27402 w 1193235"/>
                <a:gd name="connsiteY4" fmla="*/ 62818 h 328896"/>
                <a:gd name="connsiteX0" fmla="*/ 27402 w 1193235"/>
                <a:gd name="connsiteY0" fmla="*/ 75328 h 341406"/>
                <a:gd name="connsiteX1" fmla="*/ 1193235 w 1193235"/>
                <a:gd name="connsiteY1" fmla="*/ 12510 h 341406"/>
                <a:gd name="connsiteX2" fmla="*/ 1193235 w 1193235"/>
                <a:gd name="connsiteY2" fmla="*/ 341406 h 341406"/>
                <a:gd name="connsiteX3" fmla="*/ 177327 w 1193235"/>
                <a:gd name="connsiteY3" fmla="*/ 341406 h 341406"/>
                <a:gd name="connsiteX4" fmla="*/ 27402 w 1193235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41406"/>
                <a:gd name="connsiteX1" fmla="*/ 1194326 w 1194326"/>
                <a:gd name="connsiteY1" fmla="*/ 12510 h 341406"/>
                <a:gd name="connsiteX2" fmla="*/ 1194326 w 1194326"/>
                <a:gd name="connsiteY2" fmla="*/ 341406 h 341406"/>
                <a:gd name="connsiteX3" fmla="*/ 178418 w 1194326"/>
                <a:gd name="connsiteY3" fmla="*/ 341406 h 341406"/>
                <a:gd name="connsiteX4" fmla="*/ 28493 w 1194326"/>
                <a:gd name="connsiteY4" fmla="*/ 75328 h 341406"/>
                <a:gd name="connsiteX0" fmla="*/ 28493 w 1194326"/>
                <a:gd name="connsiteY0" fmla="*/ 75328 h 370210"/>
                <a:gd name="connsiteX1" fmla="*/ 1194326 w 1194326"/>
                <a:gd name="connsiteY1" fmla="*/ 12510 h 370210"/>
                <a:gd name="connsiteX2" fmla="*/ 1185517 w 1194326"/>
                <a:gd name="connsiteY2" fmla="*/ 370210 h 370210"/>
                <a:gd name="connsiteX3" fmla="*/ 178418 w 1194326"/>
                <a:gd name="connsiteY3" fmla="*/ 341406 h 370210"/>
                <a:gd name="connsiteX4" fmla="*/ 28493 w 1194326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01994"/>
                <a:gd name="connsiteY0" fmla="*/ 75328 h 370210"/>
                <a:gd name="connsiteX1" fmla="*/ 1201994 w 1201994"/>
                <a:gd name="connsiteY1" fmla="*/ 12510 h 370210"/>
                <a:gd name="connsiteX2" fmla="*/ 1193185 w 1201994"/>
                <a:gd name="connsiteY2" fmla="*/ 370210 h 370210"/>
                <a:gd name="connsiteX3" fmla="*/ 128811 w 1201994"/>
                <a:gd name="connsiteY3" fmla="*/ 358454 h 370210"/>
                <a:gd name="connsiteX4" fmla="*/ 36161 w 1201994"/>
                <a:gd name="connsiteY4" fmla="*/ 75328 h 370210"/>
                <a:gd name="connsiteX0" fmla="*/ 36161 w 1260126"/>
                <a:gd name="connsiteY0" fmla="*/ 75007 h 369889"/>
                <a:gd name="connsiteX1" fmla="*/ 1260126 w 1260126"/>
                <a:gd name="connsiteY1" fmla="*/ 12712 h 369889"/>
                <a:gd name="connsiteX2" fmla="*/ 1193185 w 1260126"/>
                <a:gd name="connsiteY2" fmla="*/ 369889 h 369889"/>
                <a:gd name="connsiteX3" fmla="*/ 128811 w 1260126"/>
                <a:gd name="connsiteY3" fmla="*/ 358133 h 369889"/>
                <a:gd name="connsiteX4" fmla="*/ 36161 w 1260126"/>
                <a:gd name="connsiteY4" fmla="*/ 75007 h 369889"/>
                <a:gd name="connsiteX0" fmla="*/ 36161 w 1260126"/>
                <a:gd name="connsiteY0" fmla="*/ 96504 h 391386"/>
                <a:gd name="connsiteX1" fmla="*/ 1260126 w 1260126"/>
                <a:gd name="connsiteY1" fmla="*/ 34209 h 391386"/>
                <a:gd name="connsiteX2" fmla="*/ 1193185 w 1260126"/>
                <a:gd name="connsiteY2" fmla="*/ 391386 h 391386"/>
                <a:gd name="connsiteX3" fmla="*/ 128811 w 1260126"/>
                <a:gd name="connsiteY3" fmla="*/ 379630 h 391386"/>
                <a:gd name="connsiteX4" fmla="*/ 36161 w 1260126"/>
                <a:gd name="connsiteY4" fmla="*/ 96504 h 391386"/>
                <a:gd name="connsiteX0" fmla="*/ 38202 w 1262167"/>
                <a:gd name="connsiteY0" fmla="*/ 96504 h 391386"/>
                <a:gd name="connsiteX1" fmla="*/ 1262167 w 1262167"/>
                <a:gd name="connsiteY1" fmla="*/ 34209 h 391386"/>
                <a:gd name="connsiteX2" fmla="*/ 1195226 w 1262167"/>
                <a:gd name="connsiteY2" fmla="*/ 391386 h 391386"/>
                <a:gd name="connsiteX3" fmla="*/ 130852 w 1262167"/>
                <a:gd name="connsiteY3" fmla="*/ 379630 h 391386"/>
                <a:gd name="connsiteX4" fmla="*/ 38202 w 1262167"/>
                <a:gd name="connsiteY4" fmla="*/ 96504 h 391386"/>
                <a:gd name="connsiteX0" fmla="*/ 40339 w 1264304"/>
                <a:gd name="connsiteY0" fmla="*/ 96504 h 391386"/>
                <a:gd name="connsiteX1" fmla="*/ 1264304 w 1264304"/>
                <a:gd name="connsiteY1" fmla="*/ 34209 h 391386"/>
                <a:gd name="connsiteX2" fmla="*/ 1197363 w 1264304"/>
                <a:gd name="connsiteY2" fmla="*/ 391386 h 391386"/>
                <a:gd name="connsiteX3" fmla="*/ 121086 w 1264304"/>
                <a:gd name="connsiteY3" fmla="*/ 379974 h 391386"/>
                <a:gd name="connsiteX4" fmla="*/ 40339 w 1264304"/>
                <a:gd name="connsiteY4" fmla="*/ 96504 h 391386"/>
                <a:gd name="connsiteX0" fmla="*/ 40339 w 1264304"/>
                <a:gd name="connsiteY0" fmla="*/ 108509 h 403391"/>
                <a:gd name="connsiteX1" fmla="*/ 1264304 w 1264304"/>
                <a:gd name="connsiteY1" fmla="*/ 46214 h 403391"/>
                <a:gd name="connsiteX2" fmla="*/ 1197363 w 1264304"/>
                <a:gd name="connsiteY2" fmla="*/ 403391 h 403391"/>
                <a:gd name="connsiteX3" fmla="*/ 121086 w 1264304"/>
                <a:gd name="connsiteY3" fmla="*/ 391979 h 403391"/>
                <a:gd name="connsiteX4" fmla="*/ 40339 w 1264304"/>
                <a:gd name="connsiteY4" fmla="*/ 108509 h 403391"/>
                <a:gd name="connsiteX0" fmla="*/ 40339 w 1197363"/>
                <a:gd name="connsiteY0" fmla="*/ 98244 h 393126"/>
                <a:gd name="connsiteX1" fmla="*/ 1051789 w 1197363"/>
                <a:gd name="connsiteY1" fmla="*/ 54923 h 393126"/>
                <a:gd name="connsiteX2" fmla="*/ 1197363 w 1197363"/>
                <a:gd name="connsiteY2" fmla="*/ 393126 h 393126"/>
                <a:gd name="connsiteX3" fmla="*/ 121086 w 1197363"/>
                <a:gd name="connsiteY3" fmla="*/ 381714 h 393126"/>
                <a:gd name="connsiteX4" fmla="*/ 40339 w 1197363"/>
                <a:gd name="connsiteY4" fmla="*/ 98244 h 393126"/>
                <a:gd name="connsiteX0" fmla="*/ 40339 w 1051789"/>
                <a:gd name="connsiteY0" fmla="*/ 98242 h 381712"/>
                <a:gd name="connsiteX1" fmla="*/ 1051789 w 1051789"/>
                <a:gd name="connsiteY1" fmla="*/ 54921 h 381712"/>
                <a:gd name="connsiteX2" fmla="*/ 933125 w 1051789"/>
                <a:gd name="connsiteY2" fmla="*/ 342535 h 381712"/>
                <a:gd name="connsiteX3" fmla="*/ 121086 w 1051789"/>
                <a:gd name="connsiteY3" fmla="*/ 381712 h 381712"/>
                <a:gd name="connsiteX4" fmla="*/ 40339 w 1051789"/>
                <a:gd name="connsiteY4" fmla="*/ 98242 h 381712"/>
                <a:gd name="connsiteX0" fmla="*/ 43354 w 1054804"/>
                <a:gd name="connsiteY0" fmla="*/ 98242 h 429637"/>
                <a:gd name="connsiteX1" fmla="*/ 1054804 w 1054804"/>
                <a:gd name="connsiteY1" fmla="*/ 54921 h 429637"/>
                <a:gd name="connsiteX2" fmla="*/ 936140 w 1054804"/>
                <a:gd name="connsiteY2" fmla="*/ 342535 h 429637"/>
                <a:gd name="connsiteX3" fmla="*/ 109168 w 1054804"/>
                <a:gd name="connsiteY3" fmla="*/ 429637 h 429637"/>
                <a:gd name="connsiteX4" fmla="*/ 43354 w 1054804"/>
                <a:gd name="connsiteY4" fmla="*/ 98242 h 429637"/>
                <a:gd name="connsiteX0" fmla="*/ 50246 w 1033734"/>
                <a:gd name="connsiteY0" fmla="*/ 92799 h 435416"/>
                <a:gd name="connsiteX1" fmla="*/ 1033734 w 1033734"/>
                <a:gd name="connsiteY1" fmla="*/ 60700 h 435416"/>
                <a:gd name="connsiteX2" fmla="*/ 915070 w 1033734"/>
                <a:gd name="connsiteY2" fmla="*/ 348314 h 435416"/>
                <a:gd name="connsiteX3" fmla="*/ 88098 w 1033734"/>
                <a:gd name="connsiteY3" fmla="*/ 435416 h 435416"/>
                <a:gd name="connsiteX4" fmla="*/ 50246 w 1033734"/>
                <a:gd name="connsiteY4" fmla="*/ 92799 h 435416"/>
                <a:gd name="connsiteX0" fmla="*/ 52274 w 1035762"/>
                <a:gd name="connsiteY0" fmla="*/ 92799 h 414205"/>
                <a:gd name="connsiteX1" fmla="*/ 1035762 w 1035762"/>
                <a:gd name="connsiteY1" fmla="*/ 60700 h 414205"/>
                <a:gd name="connsiteX2" fmla="*/ 917098 w 1035762"/>
                <a:gd name="connsiteY2" fmla="*/ 348314 h 414205"/>
                <a:gd name="connsiteX3" fmla="*/ 83143 w 1035762"/>
                <a:gd name="connsiteY3" fmla="*/ 414206 h 414205"/>
                <a:gd name="connsiteX4" fmla="*/ 52274 w 1035762"/>
                <a:gd name="connsiteY4" fmla="*/ 92799 h 414205"/>
                <a:gd name="connsiteX0" fmla="*/ 52274 w 1060582"/>
                <a:gd name="connsiteY0" fmla="*/ 78964 h 400371"/>
                <a:gd name="connsiteX1" fmla="*/ 1060582 w 1060582"/>
                <a:gd name="connsiteY1" fmla="*/ 80631 h 400371"/>
                <a:gd name="connsiteX2" fmla="*/ 917098 w 1060582"/>
                <a:gd name="connsiteY2" fmla="*/ 334479 h 400371"/>
                <a:gd name="connsiteX3" fmla="*/ 83143 w 1060582"/>
                <a:gd name="connsiteY3" fmla="*/ 400371 h 400371"/>
                <a:gd name="connsiteX4" fmla="*/ 52274 w 1060582"/>
                <a:gd name="connsiteY4" fmla="*/ 78964 h 400371"/>
                <a:gd name="connsiteX0" fmla="*/ 52274 w 1060582"/>
                <a:gd name="connsiteY0" fmla="*/ 87555 h 408962"/>
                <a:gd name="connsiteX1" fmla="*/ 1060582 w 1060582"/>
                <a:gd name="connsiteY1" fmla="*/ 89222 h 408962"/>
                <a:gd name="connsiteX2" fmla="*/ 917098 w 1060582"/>
                <a:gd name="connsiteY2" fmla="*/ 343070 h 408962"/>
                <a:gd name="connsiteX3" fmla="*/ 83143 w 1060582"/>
                <a:gd name="connsiteY3" fmla="*/ 408962 h 408962"/>
                <a:gd name="connsiteX4" fmla="*/ 52274 w 1060582"/>
                <a:gd name="connsiteY4" fmla="*/ 87555 h 408962"/>
                <a:gd name="connsiteX0" fmla="*/ 52274 w 1063091"/>
                <a:gd name="connsiteY0" fmla="*/ 94833 h 416240"/>
                <a:gd name="connsiteX1" fmla="*/ 1063091 w 1063091"/>
                <a:gd name="connsiteY1" fmla="*/ 79723 h 416240"/>
                <a:gd name="connsiteX2" fmla="*/ 917098 w 1063091"/>
                <a:gd name="connsiteY2" fmla="*/ 350348 h 416240"/>
                <a:gd name="connsiteX3" fmla="*/ 83143 w 1063091"/>
                <a:gd name="connsiteY3" fmla="*/ 416240 h 416240"/>
                <a:gd name="connsiteX4" fmla="*/ 52274 w 1063091"/>
                <a:gd name="connsiteY4" fmla="*/ 94833 h 416240"/>
                <a:gd name="connsiteX0" fmla="*/ 52274 w 1063091"/>
                <a:gd name="connsiteY0" fmla="*/ 103110 h 424517"/>
                <a:gd name="connsiteX1" fmla="*/ 1063091 w 1063091"/>
                <a:gd name="connsiteY1" fmla="*/ 88000 h 424517"/>
                <a:gd name="connsiteX2" fmla="*/ 917098 w 1063091"/>
                <a:gd name="connsiteY2" fmla="*/ 358625 h 424517"/>
                <a:gd name="connsiteX3" fmla="*/ 83143 w 1063091"/>
                <a:gd name="connsiteY3" fmla="*/ 424517 h 424517"/>
                <a:gd name="connsiteX4" fmla="*/ 52274 w 1063091"/>
                <a:gd name="connsiteY4" fmla="*/ 103110 h 424517"/>
                <a:gd name="connsiteX0" fmla="*/ 52274 w 1060794"/>
                <a:gd name="connsiteY0" fmla="*/ 99536 h 420943"/>
                <a:gd name="connsiteX1" fmla="*/ 1060794 w 1060794"/>
                <a:gd name="connsiteY1" fmla="*/ 91798 h 420943"/>
                <a:gd name="connsiteX2" fmla="*/ 917098 w 1060794"/>
                <a:gd name="connsiteY2" fmla="*/ 355051 h 420943"/>
                <a:gd name="connsiteX3" fmla="*/ 83143 w 1060794"/>
                <a:gd name="connsiteY3" fmla="*/ 420943 h 420943"/>
                <a:gd name="connsiteX4" fmla="*/ 52274 w 1060794"/>
                <a:gd name="connsiteY4" fmla="*/ 99536 h 420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4" h="420943">
                  <a:moveTo>
                    <a:pt x="52274" y="99536"/>
                  </a:moveTo>
                  <a:cubicBezTo>
                    <a:pt x="460337" y="-44414"/>
                    <a:pt x="678331" y="-19058"/>
                    <a:pt x="1060794" y="91798"/>
                  </a:cubicBezTo>
                  <a:lnTo>
                    <a:pt x="917098" y="355051"/>
                  </a:lnTo>
                  <a:cubicBezTo>
                    <a:pt x="586152" y="319605"/>
                    <a:pt x="476747" y="350001"/>
                    <a:pt x="83143" y="420943"/>
                  </a:cubicBezTo>
                  <a:cubicBezTo>
                    <a:pt x="21668" y="405902"/>
                    <a:pt x="-51925" y="189478"/>
                    <a:pt x="52274" y="99536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2" name="Freeform 20">
              <a:extLst>
                <a:ext uri="{FF2B5EF4-FFF2-40B4-BE49-F238E27FC236}">
                  <a16:creationId xmlns:a16="http://schemas.microsoft.com/office/drawing/2014/main" id="{A1458FBA-2ED3-4537-829C-1B7662795739}"/>
                </a:ext>
              </a:extLst>
            </p:cNvPr>
            <p:cNvSpPr>
              <a:spLocks/>
            </p:cNvSpPr>
            <p:nvPr/>
          </p:nvSpPr>
          <p:spPr bwMode="auto">
            <a:xfrm rot="20644376">
              <a:off x="8186685" y="2797244"/>
              <a:ext cx="1093275" cy="2380683"/>
            </a:xfrm>
            <a:custGeom>
              <a:avLst/>
              <a:gdLst>
                <a:gd name="T0" fmla="*/ 852 w 1286"/>
                <a:gd name="T1" fmla="*/ 2796 h 2796"/>
                <a:gd name="T2" fmla="*/ 785 w 1286"/>
                <a:gd name="T3" fmla="*/ 2702 h 2796"/>
                <a:gd name="T4" fmla="*/ 446 w 1286"/>
                <a:gd name="T5" fmla="*/ 2211 h 2796"/>
                <a:gd name="T6" fmla="*/ 280 w 1286"/>
                <a:gd name="T7" fmla="*/ 1955 h 2796"/>
                <a:gd name="T8" fmla="*/ 194 w 1286"/>
                <a:gd name="T9" fmla="*/ 1805 h 2796"/>
                <a:gd name="T10" fmla="*/ 162 w 1286"/>
                <a:gd name="T11" fmla="*/ 1744 h 2796"/>
                <a:gd name="T12" fmla="*/ 148 w 1286"/>
                <a:gd name="T13" fmla="*/ 1713 h 2796"/>
                <a:gd name="T14" fmla="*/ 129 w 1286"/>
                <a:gd name="T15" fmla="*/ 1635 h 2796"/>
                <a:gd name="T16" fmla="*/ 112 w 1286"/>
                <a:gd name="T17" fmla="*/ 1487 h 2796"/>
                <a:gd name="T18" fmla="*/ 100 w 1286"/>
                <a:gd name="T19" fmla="*/ 1111 h 2796"/>
                <a:gd name="T20" fmla="*/ 87 w 1286"/>
                <a:gd name="T21" fmla="*/ 827 h 2796"/>
                <a:gd name="T22" fmla="*/ 76 w 1286"/>
                <a:gd name="T23" fmla="*/ 693 h 2796"/>
                <a:gd name="T24" fmla="*/ 36 w 1286"/>
                <a:gd name="T25" fmla="*/ 444 h 2796"/>
                <a:gd name="T26" fmla="*/ 10 w 1286"/>
                <a:gd name="T27" fmla="*/ 288 h 2796"/>
                <a:gd name="T28" fmla="*/ 0 w 1286"/>
                <a:gd name="T29" fmla="*/ 200 h 2796"/>
                <a:gd name="T30" fmla="*/ 1 w 1286"/>
                <a:gd name="T31" fmla="*/ 130 h 2796"/>
                <a:gd name="T32" fmla="*/ 17 w 1286"/>
                <a:gd name="T33" fmla="*/ 78 h 2796"/>
                <a:gd name="T34" fmla="*/ 31 w 1286"/>
                <a:gd name="T35" fmla="*/ 61 h 2796"/>
                <a:gd name="T36" fmla="*/ 54 w 1286"/>
                <a:gd name="T37" fmla="*/ 42 h 2796"/>
                <a:gd name="T38" fmla="*/ 100 w 1286"/>
                <a:gd name="T39" fmla="*/ 16 h 2796"/>
                <a:gd name="T40" fmla="*/ 147 w 1286"/>
                <a:gd name="T41" fmla="*/ 3 h 2796"/>
                <a:gd name="T42" fmla="*/ 194 w 1286"/>
                <a:gd name="T43" fmla="*/ 0 h 2796"/>
                <a:gd name="T44" fmla="*/ 240 w 1286"/>
                <a:gd name="T45" fmla="*/ 7 h 2796"/>
                <a:gd name="T46" fmla="*/ 285 w 1286"/>
                <a:gd name="T47" fmla="*/ 25 h 2796"/>
                <a:gd name="T48" fmla="*/ 351 w 1286"/>
                <a:gd name="T49" fmla="*/ 61 h 2796"/>
                <a:gd name="T50" fmla="*/ 430 w 1286"/>
                <a:gd name="T51" fmla="*/ 124 h 2796"/>
                <a:gd name="T52" fmla="*/ 498 w 1286"/>
                <a:gd name="T53" fmla="*/ 196 h 2796"/>
                <a:gd name="T54" fmla="*/ 573 w 1286"/>
                <a:gd name="T55" fmla="*/ 291 h 2796"/>
                <a:gd name="T56" fmla="*/ 590 w 1286"/>
                <a:gd name="T57" fmla="*/ 323 h 2796"/>
                <a:gd name="T58" fmla="*/ 632 w 1286"/>
                <a:gd name="T59" fmla="*/ 408 h 2796"/>
                <a:gd name="T60" fmla="*/ 700 w 1286"/>
                <a:gd name="T61" fmla="*/ 588 h 2796"/>
                <a:gd name="T62" fmla="*/ 753 w 1286"/>
                <a:gd name="T63" fmla="*/ 772 h 2796"/>
                <a:gd name="T64" fmla="*/ 793 w 1286"/>
                <a:gd name="T65" fmla="*/ 954 h 2796"/>
                <a:gd name="T66" fmla="*/ 835 w 1286"/>
                <a:gd name="T67" fmla="*/ 1196 h 2796"/>
                <a:gd name="T68" fmla="*/ 858 w 1286"/>
                <a:gd name="T69" fmla="*/ 1400 h 2796"/>
                <a:gd name="T70" fmla="*/ 859 w 1286"/>
                <a:gd name="T71" fmla="*/ 1422 h 2796"/>
                <a:gd name="T72" fmla="*/ 1286 w 1286"/>
                <a:gd name="T73" fmla="*/ 1953 h 2796"/>
                <a:gd name="T74" fmla="*/ 852 w 1286"/>
                <a:gd name="T75" fmla="*/ 2796 h 2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6" h="2796">
                  <a:moveTo>
                    <a:pt x="852" y="2796"/>
                  </a:moveTo>
                  <a:lnTo>
                    <a:pt x="785" y="2702"/>
                  </a:lnTo>
                  <a:lnTo>
                    <a:pt x="446" y="2211"/>
                  </a:lnTo>
                  <a:lnTo>
                    <a:pt x="280" y="1955"/>
                  </a:lnTo>
                  <a:lnTo>
                    <a:pt x="194" y="1805"/>
                  </a:lnTo>
                  <a:lnTo>
                    <a:pt x="162" y="1744"/>
                  </a:lnTo>
                  <a:lnTo>
                    <a:pt x="148" y="1713"/>
                  </a:lnTo>
                  <a:lnTo>
                    <a:pt x="129" y="1635"/>
                  </a:lnTo>
                  <a:lnTo>
                    <a:pt x="112" y="1487"/>
                  </a:lnTo>
                  <a:lnTo>
                    <a:pt x="100" y="1111"/>
                  </a:lnTo>
                  <a:lnTo>
                    <a:pt x="87" y="827"/>
                  </a:lnTo>
                  <a:lnTo>
                    <a:pt x="76" y="693"/>
                  </a:lnTo>
                  <a:lnTo>
                    <a:pt x="36" y="444"/>
                  </a:lnTo>
                  <a:lnTo>
                    <a:pt x="10" y="288"/>
                  </a:lnTo>
                  <a:lnTo>
                    <a:pt x="0" y="200"/>
                  </a:lnTo>
                  <a:lnTo>
                    <a:pt x="1" y="130"/>
                  </a:lnTo>
                  <a:lnTo>
                    <a:pt x="17" y="78"/>
                  </a:lnTo>
                  <a:lnTo>
                    <a:pt x="31" y="61"/>
                  </a:lnTo>
                  <a:lnTo>
                    <a:pt x="54" y="42"/>
                  </a:lnTo>
                  <a:lnTo>
                    <a:pt x="100" y="16"/>
                  </a:lnTo>
                  <a:lnTo>
                    <a:pt x="147" y="3"/>
                  </a:lnTo>
                  <a:lnTo>
                    <a:pt x="194" y="0"/>
                  </a:lnTo>
                  <a:lnTo>
                    <a:pt x="240" y="7"/>
                  </a:lnTo>
                  <a:lnTo>
                    <a:pt x="285" y="25"/>
                  </a:lnTo>
                  <a:lnTo>
                    <a:pt x="351" y="61"/>
                  </a:lnTo>
                  <a:lnTo>
                    <a:pt x="430" y="124"/>
                  </a:lnTo>
                  <a:lnTo>
                    <a:pt x="498" y="196"/>
                  </a:lnTo>
                  <a:lnTo>
                    <a:pt x="573" y="291"/>
                  </a:lnTo>
                  <a:lnTo>
                    <a:pt x="590" y="323"/>
                  </a:lnTo>
                  <a:lnTo>
                    <a:pt x="632" y="408"/>
                  </a:lnTo>
                  <a:lnTo>
                    <a:pt x="700" y="588"/>
                  </a:lnTo>
                  <a:lnTo>
                    <a:pt x="753" y="772"/>
                  </a:lnTo>
                  <a:lnTo>
                    <a:pt x="793" y="954"/>
                  </a:lnTo>
                  <a:lnTo>
                    <a:pt x="835" y="1196"/>
                  </a:lnTo>
                  <a:lnTo>
                    <a:pt x="858" y="1400"/>
                  </a:lnTo>
                  <a:lnTo>
                    <a:pt x="859" y="1422"/>
                  </a:lnTo>
                  <a:lnTo>
                    <a:pt x="1286" y="1953"/>
                  </a:lnTo>
                  <a:lnTo>
                    <a:pt x="852" y="2796"/>
                  </a:lnTo>
                  <a:close/>
                </a:path>
              </a:pathLst>
            </a:custGeom>
            <a:solidFill>
              <a:srgbClr val="F3C9A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3" name="자유형 32">
              <a:extLst>
                <a:ext uri="{FF2B5EF4-FFF2-40B4-BE49-F238E27FC236}">
                  <a16:creationId xmlns:a16="http://schemas.microsoft.com/office/drawing/2014/main" id="{17DEF85D-5ACD-46AA-B381-470C911B5B69}"/>
                </a:ext>
              </a:extLst>
            </p:cNvPr>
            <p:cNvSpPr/>
            <p:nvPr/>
          </p:nvSpPr>
          <p:spPr>
            <a:xfrm rot="21430038">
              <a:off x="8756121" y="2475541"/>
              <a:ext cx="2897590" cy="3414985"/>
            </a:xfrm>
            <a:custGeom>
              <a:avLst/>
              <a:gdLst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71738 w 1617291"/>
                <a:gd name="connsiteY27" fmla="*/ 504114 h 1906075"/>
                <a:gd name="connsiteX28" fmla="*/ 193963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71738 w 1617291"/>
                <a:gd name="connsiteY27" fmla="*/ 504114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8563 w 1617291"/>
                <a:gd name="connsiteY26" fmla="*/ 412039 h 1906075"/>
                <a:gd name="connsiteX27" fmla="*/ 155069 w 1617291"/>
                <a:gd name="connsiteY27" fmla="*/ 442201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6182 w 1617291"/>
                <a:gd name="connsiteY26" fmla="*/ 378701 h 1906075"/>
                <a:gd name="connsiteX27" fmla="*/ 155069 w 1617291"/>
                <a:gd name="connsiteY27" fmla="*/ 442201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  <a:gd name="connsiteX0" fmla="*/ 241588 w 1617291"/>
                <a:gd name="connsiteY0" fmla="*/ 1424864 h 1906075"/>
                <a:gd name="connsiteX1" fmla="*/ 384463 w 1617291"/>
                <a:gd name="connsiteY1" fmla="*/ 1574089 h 1906075"/>
                <a:gd name="connsiteX2" fmla="*/ 552738 w 1617291"/>
                <a:gd name="connsiteY2" fmla="*/ 1637589 h 1906075"/>
                <a:gd name="connsiteX3" fmla="*/ 574963 w 1617291"/>
                <a:gd name="connsiteY3" fmla="*/ 1653464 h 1906075"/>
                <a:gd name="connsiteX4" fmla="*/ 663863 w 1617291"/>
                <a:gd name="connsiteY4" fmla="*/ 1805864 h 1906075"/>
                <a:gd name="connsiteX5" fmla="*/ 698788 w 1617291"/>
                <a:gd name="connsiteY5" fmla="*/ 1894764 h 1906075"/>
                <a:gd name="connsiteX6" fmla="*/ 901988 w 1617291"/>
                <a:gd name="connsiteY6" fmla="*/ 1894764 h 1906075"/>
                <a:gd name="connsiteX7" fmla="*/ 1143288 w 1617291"/>
                <a:gd name="connsiteY7" fmla="*/ 1802689 h 1906075"/>
                <a:gd name="connsiteX8" fmla="*/ 1403638 w 1617291"/>
                <a:gd name="connsiteY8" fmla="*/ 1688389 h 1906075"/>
                <a:gd name="connsiteX9" fmla="*/ 1597313 w 1617291"/>
                <a:gd name="connsiteY9" fmla="*/ 1561389 h 1906075"/>
                <a:gd name="connsiteX10" fmla="*/ 1610013 w 1617291"/>
                <a:gd name="connsiteY10" fmla="*/ 1447089 h 1906075"/>
                <a:gd name="connsiteX11" fmla="*/ 1587788 w 1617291"/>
                <a:gd name="connsiteY11" fmla="*/ 1370889 h 1906075"/>
                <a:gd name="connsiteX12" fmla="*/ 1559213 w 1617291"/>
                <a:gd name="connsiteY12" fmla="*/ 1056564 h 1906075"/>
                <a:gd name="connsiteX13" fmla="*/ 1457613 w 1617291"/>
                <a:gd name="connsiteY13" fmla="*/ 526339 h 1906075"/>
                <a:gd name="connsiteX14" fmla="*/ 1371888 w 1617291"/>
                <a:gd name="connsiteY14" fmla="*/ 145339 h 1906075"/>
                <a:gd name="connsiteX15" fmla="*/ 1286163 w 1617291"/>
                <a:gd name="connsiteY15" fmla="*/ 11989 h 1906075"/>
                <a:gd name="connsiteX16" fmla="*/ 1187738 w 1617291"/>
                <a:gd name="connsiteY16" fmla="*/ 5639 h 1906075"/>
                <a:gd name="connsiteX17" fmla="*/ 1127413 w 1617291"/>
                <a:gd name="connsiteY17" fmla="*/ 5639 h 1906075"/>
                <a:gd name="connsiteX18" fmla="*/ 933738 w 1617291"/>
                <a:gd name="connsiteY18" fmla="*/ 5639 h 1906075"/>
                <a:gd name="connsiteX19" fmla="*/ 762288 w 1617291"/>
                <a:gd name="connsiteY19" fmla="*/ 75489 h 1906075"/>
                <a:gd name="connsiteX20" fmla="*/ 559088 w 1617291"/>
                <a:gd name="connsiteY20" fmla="*/ 129464 h 1906075"/>
                <a:gd name="connsiteX21" fmla="*/ 457488 w 1617291"/>
                <a:gd name="connsiteY21" fmla="*/ 170739 h 1906075"/>
                <a:gd name="connsiteX22" fmla="*/ 438438 w 1617291"/>
                <a:gd name="connsiteY22" fmla="*/ 183439 h 1906075"/>
                <a:gd name="connsiteX23" fmla="*/ 400338 w 1617291"/>
                <a:gd name="connsiteY23" fmla="*/ 186614 h 1906075"/>
                <a:gd name="connsiteX24" fmla="*/ 320963 w 1617291"/>
                <a:gd name="connsiteY24" fmla="*/ 237414 h 1906075"/>
                <a:gd name="connsiteX25" fmla="*/ 216188 w 1617291"/>
                <a:gd name="connsiteY25" fmla="*/ 342189 h 1906075"/>
                <a:gd name="connsiteX26" fmla="*/ 166182 w 1617291"/>
                <a:gd name="connsiteY26" fmla="*/ 378701 h 1906075"/>
                <a:gd name="connsiteX27" fmla="*/ 145544 w 1617291"/>
                <a:gd name="connsiteY27" fmla="*/ 430295 h 1906075"/>
                <a:gd name="connsiteX28" fmla="*/ 224920 w 1617291"/>
                <a:gd name="connsiteY28" fmla="*/ 691439 h 1906075"/>
                <a:gd name="connsiteX29" fmla="*/ 235238 w 1617291"/>
                <a:gd name="connsiteY29" fmla="*/ 796214 h 1906075"/>
                <a:gd name="connsiteX30" fmla="*/ 219363 w 1617291"/>
                <a:gd name="connsiteY30" fmla="*/ 843839 h 1906075"/>
                <a:gd name="connsiteX31" fmla="*/ 108238 w 1617291"/>
                <a:gd name="connsiteY31" fmla="*/ 808914 h 1906075"/>
                <a:gd name="connsiteX32" fmla="*/ 57438 w 1617291"/>
                <a:gd name="connsiteY32" fmla="*/ 808914 h 1906075"/>
                <a:gd name="connsiteX33" fmla="*/ 288 w 1617291"/>
                <a:gd name="connsiteY33" fmla="*/ 875589 h 1906075"/>
                <a:gd name="connsiteX34" fmla="*/ 82838 w 1617291"/>
                <a:gd name="connsiteY34" fmla="*/ 1097839 h 1906075"/>
                <a:gd name="connsiteX35" fmla="*/ 114588 w 1617291"/>
                <a:gd name="connsiteY35" fmla="*/ 1212139 h 1906075"/>
                <a:gd name="connsiteX36" fmla="*/ 241588 w 1617291"/>
                <a:gd name="connsiteY36" fmla="*/ 1424864 h 190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17291" h="1906075">
                  <a:moveTo>
                    <a:pt x="241588" y="1424864"/>
                  </a:moveTo>
                  <a:cubicBezTo>
                    <a:pt x="286567" y="1485189"/>
                    <a:pt x="332605" y="1538635"/>
                    <a:pt x="384463" y="1574089"/>
                  </a:cubicBezTo>
                  <a:cubicBezTo>
                    <a:pt x="436321" y="1609543"/>
                    <a:pt x="520988" y="1624360"/>
                    <a:pt x="552738" y="1637589"/>
                  </a:cubicBezTo>
                  <a:cubicBezTo>
                    <a:pt x="584488" y="1650818"/>
                    <a:pt x="556442" y="1625418"/>
                    <a:pt x="574963" y="1653464"/>
                  </a:cubicBezTo>
                  <a:cubicBezTo>
                    <a:pt x="593484" y="1681510"/>
                    <a:pt x="643226" y="1765648"/>
                    <a:pt x="663863" y="1805864"/>
                  </a:cubicBezTo>
                  <a:cubicBezTo>
                    <a:pt x="684500" y="1846080"/>
                    <a:pt x="659101" y="1879947"/>
                    <a:pt x="698788" y="1894764"/>
                  </a:cubicBezTo>
                  <a:cubicBezTo>
                    <a:pt x="738475" y="1909581"/>
                    <a:pt x="827905" y="1910110"/>
                    <a:pt x="901988" y="1894764"/>
                  </a:cubicBezTo>
                  <a:cubicBezTo>
                    <a:pt x="976071" y="1879418"/>
                    <a:pt x="1059680" y="1837085"/>
                    <a:pt x="1143288" y="1802689"/>
                  </a:cubicBezTo>
                  <a:cubicBezTo>
                    <a:pt x="1226896" y="1768293"/>
                    <a:pt x="1327967" y="1728606"/>
                    <a:pt x="1403638" y="1688389"/>
                  </a:cubicBezTo>
                  <a:cubicBezTo>
                    <a:pt x="1479309" y="1648172"/>
                    <a:pt x="1562917" y="1601606"/>
                    <a:pt x="1597313" y="1561389"/>
                  </a:cubicBezTo>
                  <a:cubicBezTo>
                    <a:pt x="1631709" y="1521172"/>
                    <a:pt x="1611601" y="1478839"/>
                    <a:pt x="1610013" y="1447089"/>
                  </a:cubicBezTo>
                  <a:cubicBezTo>
                    <a:pt x="1608425" y="1415339"/>
                    <a:pt x="1596255" y="1435977"/>
                    <a:pt x="1587788" y="1370889"/>
                  </a:cubicBezTo>
                  <a:cubicBezTo>
                    <a:pt x="1579321" y="1305801"/>
                    <a:pt x="1580909" y="1197322"/>
                    <a:pt x="1559213" y="1056564"/>
                  </a:cubicBezTo>
                  <a:cubicBezTo>
                    <a:pt x="1537517" y="915806"/>
                    <a:pt x="1488834" y="678210"/>
                    <a:pt x="1457613" y="526339"/>
                  </a:cubicBezTo>
                  <a:cubicBezTo>
                    <a:pt x="1426392" y="374468"/>
                    <a:pt x="1400463" y="231064"/>
                    <a:pt x="1371888" y="145339"/>
                  </a:cubicBezTo>
                  <a:cubicBezTo>
                    <a:pt x="1343313" y="59614"/>
                    <a:pt x="1316855" y="35272"/>
                    <a:pt x="1286163" y="11989"/>
                  </a:cubicBezTo>
                  <a:cubicBezTo>
                    <a:pt x="1255471" y="-11294"/>
                    <a:pt x="1214196" y="6697"/>
                    <a:pt x="1187738" y="5639"/>
                  </a:cubicBezTo>
                  <a:cubicBezTo>
                    <a:pt x="1161280" y="4581"/>
                    <a:pt x="1127413" y="5639"/>
                    <a:pt x="1127413" y="5639"/>
                  </a:cubicBezTo>
                  <a:cubicBezTo>
                    <a:pt x="1085080" y="5639"/>
                    <a:pt x="994592" y="-6003"/>
                    <a:pt x="933738" y="5639"/>
                  </a:cubicBezTo>
                  <a:cubicBezTo>
                    <a:pt x="872884" y="17281"/>
                    <a:pt x="824730" y="54851"/>
                    <a:pt x="762288" y="75489"/>
                  </a:cubicBezTo>
                  <a:cubicBezTo>
                    <a:pt x="699846" y="96127"/>
                    <a:pt x="609888" y="113589"/>
                    <a:pt x="559088" y="129464"/>
                  </a:cubicBezTo>
                  <a:cubicBezTo>
                    <a:pt x="508288" y="145339"/>
                    <a:pt x="477596" y="161743"/>
                    <a:pt x="457488" y="170739"/>
                  </a:cubicBezTo>
                  <a:cubicBezTo>
                    <a:pt x="437380" y="179735"/>
                    <a:pt x="447963" y="180793"/>
                    <a:pt x="438438" y="183439"/>
                  </a:cubicBezTo>
                  <a:cubicBezTo>
                    <a:pt x="428913" y="186085"/>
                    <a:pt x="419917" y="177618"/>
                    <a:pt x="400338" y="186614"/>
                  </a:cubicBezTo>
                  <a:cubicBezTo>
                    <a:pt x="380759" y="195610"/>
                    <a:pt x="351655" y="211485"/>
                    <a:pt x="320963" y="237414"/>
                  </a:cubicBezTo>
                  <a:cubicBezTo>
                    <a:pt x="290271" y="263343"/>
                    <a:pt x="241985" y="318641"/>
                    <a:pt x="216188" y="342189"/>
                  </a:cubicBezTo>
                  <a:cubicBezTo>
                    <a:pt x="190391" y="365737"/>
                    <a:pt x="177956" y="364017"/>
                    <a:pt x="166182" y="378701"/>
                  </a:cubicBezTo>
                  <a:cubicBezTo>
                    <a:pt x="154408" y="393385"/>
                    <a:pt x="135754" y="378172"/>
                    <a:pt x="145544" y="430295"/>
                  </a:cubicBezTo>
                  <a:cubicBezTo>
                    <a:pt x="155334" y="482418"/>
                    <a:pt x="209971" y="630453"/>
                    <a:pt x="224920" y="691439"/>
                  </a:cubicBezTo>
                  <a:cubicBezTo>
                    <a:pt x="239869" y="752426"/>
                    <a:pt x="236164" y="770814"/>
                    <a:pt x="235238" y="796214"/>
                  </a:cubicBezTo>
                  <a:cubicBezTo>
                    <a:pt x="234312" y="821614"/>
                    <a:pt x="240530" y="841722"/>
                    <a:pt x="219363" y="843839"/>
                  </a:cubicBezTo>
                  <a:cubicBezTo>
                    <a:pt x="198196" y="845956"/>
                    <a:pt x="135226" y="814735"/>
                    <a:pt x="108238" y="808914"/>
                  </a:cubicBezTo>
                  <a:cubicBezTo>
                    <a:pt x="81250" y="803093"/>
                    <a:pt x="75429" y="797802"/>
                    <a:pt x="57438" y="808914"/>
                  </a:cubicBezTo>
                  <a:cubicBezTo>
                    <a:pt x="39447" y="820026"/>
                    <a:pt x="-3945" y="827435"/>
                    <a:pt x="288" y="875589"/>
                  </a:cubicBezTo>
                  <a:cubicBezTo>
                    <a:pt x="4521" y="923743"/>
                    <a:pt x="63788" y="1041747"/>
                    <a:pt x="82838" y="1097839"/>
                  </a:cubicBezTo>
                  <a:cubicBezTo>
                    <a:pt x="101888" y="1153931"/>
                    <a:pt x="93421" y="1159222"/>
                    <a:pt x="114588" y="1212139"/>
                  </a:cubicBezTo>
                  <a:cubicBezTo>
                    <a:pt x="135755" y="1265056"/>
                    <a:pt x="196609" y="1364539"/>
                    <a:pt x="241588" y="1424864"/>
                  </a:cubicBezTo>
                  <a:close/>
                </a:path>
              </a:pathLst>
            </a:custGeom>
            <a:solidFill>
              <a:srgbClr val="F3C9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4" name="순서도: 저장 데이터 333">
              <a:extLst>
                <a:ext uri="{FF2B5EF4-FFF2-40B4-BE49-F238E27FC236}">
                  <a16:creationId xmlns:a16="http://schemas.microsoft.com/office/drawing/2014/main" id="{BC8F0998-72C1-4646-87D2-D2B206354BD4}"/>
                </a:ext>
              </a:extLst>
            </p:cNvPr>
            <p:cNvSpPr/>
            <p:nvPr/>
          </p:nvSpPr>
          <p:spPr>
            <a:xfrm rot="3986696">
              <a:off x="10620331" y="4589191"/>
              <a:ext cx="659277" cy="2046113"/>
            </a:xfrm>
            <a:prstGeom prst="flowChartOnlineStorag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5" name="자유형 24">
              <a:extLst>
                <a:ext uri="{FF2B5EF4-FFF2-40B4-BE49-F238E27FC236}">
                  <a16:creationId xmlns:a16="http://schemas.microsoft.com/office/drawing/2014/main" id="{C52F510D-2B84-4F42-A64E-B3E108D93F84}"/>
                </a:ext>
              </a:extLst>
            </p:cNvPr>
            <p:cNvSpPr/>
            <p:nvPr/>
          </p:nvSpPr>
          <p:spPr>
            <a:xfrm rot="3986696">
              <a:off x="9982180" y="6047576"/>
              <a:ext cx="3309749" cy="2351208"/>
            </a:xfrm>
            <a:custGeom>
              <a:avLst/>
              <a:gdLst>
                <a:gd name="connsiteX0" fmla="*/ 29996 w 618232"/>
                <a:gd name="connsiteY0" fmla="*/ 0 h 984617"/>
                <a:gd name="connsiteX1" fmla="*/ 618232 w 618232"/>
                <a:gd name="connsiteY1" fmla="*/ 256444 h 984617"/>
                <a:gd name="connsiteX2" fmla="*/ 301041 w 618232"/>
                <a:gd name="connsiteY2" fmla="*/ 984020 h 984617"/>
                <a:gd name="connsiteX3" fmla="*/ 152768 w 618232"/>
                <a:gd name="connsiteY3" fmla="*/ 984617 h 984617"/>
                <a:gd name="connsiteX4" fmla="*/ 152759 w 618232"/>
                <a:gd name="connsiteY4" fmla="*/ 982396 h 984617"/>
                <a:gd name="connsiteX5" fmla="*/ 46023 w 618232"/>
                <a:gd name="connsiteY5" fmla="*/ 982396 h 984617"/>
                <a:gd name="connsiteX6" fmla="*/ 0 w 618232"/>
                <a:gd name="connsiteY6" fmla="*/ 474992 h 984617"/>
                <a:gd name="connsiteX7" fmla="*/ 29144 w 618232"/>
                <a:gd name="connsiteY7" fmla="*/ 2790 h 984617"/>
                <a:gd name="connsiteX0" fmla="*/ 29996 w 1386026"/>
                <a:gd name="connsiteY0" fmla="*/ 0 h 984617"/>
                <a:gd name="connsiteX1" fmla="*/ 1386026 w 1386026"/>
                <a:gd name="connsiteY1" fmla="*/ 636574 h 984617"/>
                <a:gd name="connsiteX2" fmla="*/ 301041 w 1386026"/>
                <a:gd name="connsiteY2" fmla="*/ 984020 h 984617"/>
                <a:gd name="connsiteX3" fmla="*/ 152768 w 1386026"/>
                <a:gd name="connsiteY3" fmla="*/ 984617 h 984617"/>
                <a:gd name="connsiteX4" fmla="*/ 152759 w 1386026"/>
                <a:gd name="connsiteY4" fmla="*/ 982396 h 984617"/>
                <a:gd name="connsiteX5" fmla="*/ 46023 w 1386026"/>
                <a:gd name="connsiteY5" fmla="*/ 982396 h 984617"/>
                <a:gd name="connsiteX6" fmla="*/ 0 w 1386026"/>
                <a:gd name="connsiteY6" fmla="*/ 474992 h 984617"/>
                <a:gd name="connsiteX7" fmla="*/ 29144 w 1386026"/>
                <a:gd name="connsiteY7" fmla="*/ 2790 h 984617"/>
                <a:gd name="connsiteX8" fmla="*/ 29996 w 1386026"/>
                <a:gd name="connsiteY8" fmla="*/ 0 h 984617"/>
                <a:gd name="connsiteX0" fmla="*/ 29996 w 1386026"/>
                <a:gd name="connsiteY0" fmla="*/ 0 h 984617"/>
                <a:gd name="connsiteX1" fmla="*/ 1386026 w 1386026"/>
                <a:gd name="connsiteY1" fmla="*/ 636574 h 984617"/>
                <a:gd name="connsiteX2" fmla="*/ 301041 w 1386026"/>
                <a:gd name="connsiteY2" fmla="*/ 984020 h 984617"/>
                <a:gd name="connsiteX3" fmla="*/ 152768 w 1386026"/>
                <a:gd name="connsiteY3" fmla="*/ 984617 h 984617"/>
                <a:gd name="connsiteX4" fmla="*/ 152759 w 1386026"/>
                <a:gd name="connsiteY4" fmla="*/ 982396 h 984617"/>
                <a:gd name="connsiteX5" fmla="*/ 46023 w 1386026"/>
                <a:gd name="connsiteY5" fmla="*/ 982396 h 984617"/>
                <a:gd name="connsiteX6" fmla="*/ 0 w 1386026"/>
                <a:gd name="connsiteY6" fmla="*/ 474992 h 984617"/>
                <a:gd name="connsiteX7" fmla="*/ 29144 w 1386026"/>
                <a:gd name="connsiteY7" fmla="*/ 2790 h 984617"/>
                <a:gd name="connsiteX8" fmla="*/ 29996 w 1386026"/>
                <a:gd name="connsiteY8" fmla="*/ 0 h 98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6026" h="984617">
                  <a:moveTo>
                    <a:pt x="29996" y="0"/>
                  </a:moveTo>
                  <a:cubicBezTo>
                    <a:pt x="482006" y="212191"/>
                    <a:pt x="948973" y="82665"/>
                    <a:pt x="1386026" y="636574"/>
                  </a:cubicBezTo>
                  <a:lnTo>
                    <a:pt x="301041" y="984020"/>
                  </a:lnTo>
                  <a:lnTo>
                    <a:pt x="152768" y="984617"/>
                  </a:lnTo>
                  <a:cubicBezTo>
                    <a:pt x="152765" y="983877"/>
                    <a:pt x="152762" y="983136"/>
                    <a:pt x="152759" y="982396"/>
                  </a:cubicBezTo>
                  <a:lnTo>
                    <a:pt x="46023" y="982396"/>
                  </a:lnTo>
                  <a:cubicBezTo>
                    <a:pt x="20596" y="982396"/>
                    <a:pt x="0" y="755181"/>
                    <a:pt x="0" y="474992"/>
                  </a:cubicBezTo>
                  <a:cubicBezTo>
                    <a:pt x="0" y="260473"/>
                    <a:pt x="12073" y="77006"/>
                    <a:pt x="29144" y="2790"/>
                  </a:cubicBezTo>
                  <a:lnTo>
                    <a:pt x="29996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41" name="그룹 340">
            <a:extLst>
              <a:ext uri="{FF2B5EF4-FFF2-40B4-BE49-F238E27FC236}">
                <a16:creationId xmlns:a16="http://schemas.microsoft.com/office/drawing/2014/main" id="{ADCAD678-7D6D-409B-900F-AEEE999892CE}"/>
              </a:ext>
            </a:extLst>
          </p:cNvPr>
          <p:cNvGrpSpPr/>
          <p:nvPr/>
        </p:nvGrpSpPr>
        <p:grpSpPr>
          <a:xfrm>
            <a:off x="1632916" y="-4061038"/>
            <a:ext cx="8874235" cy="10919038"/>
            <a:chOff x="1632916" y="-4061038"/>
            <a:chExt cx="8874235" cy="10919038"/>
          </a:xfrm>
        </p:grpSpPr>
        <p:sp>
          <p:nvSpPr>
            <p:cNvPr id="339" name="자유형: 도형 338">
              <a:extLst>
                <a:ext uri="{FF2B5EF4-FFF2-40B4-BE49-F238E27FC236}">
                  <a16:creationId xmlns:a16="http://schemas.microsoft.com/office/drawing/2014/main" id="{07A7AAD1-A1B4-4700-8F6C-3485599A9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2916" y="2661805"/>
              <a:ext cx="8874235" cy="4196195"/>
            </a:xfrm>
            <a:custGeom>
              <a:avLst/>
              <a:gdLst>
                <a:gd name="connsiteX0" fmla="*/ 4421898 w 8874235"/>
                <a:gd name="connsiteY0" fmla="*/ 0 h 4196195"/>
                <a:gd name="connsiteX1" fmla="*/ 4627784 w 8874235"/>
                <a:gd name="connsiteY1" fmla="*/ 1288 h 4196195"/>
                <a:gd name="connsiteX2" fmla="*/ 5030548 w 8874235"/>
                <a:gd name="connsiteY2" fmla="*/ 15456 h 4196195"/>
                <a:gd name="connsiteX3" fmla="*/ 5423018 w 8874235"/>
                <a:gd name="connsiteY3" fmla="*/ 38640 h 4196195"/>
                <a:gd name="connsiteX4" fmla="*/ 5801333 w 8874235"/>
                <a:gd name="connsiteY4" fmla="*/ 74703 h 4196195"/>
                <a:gd name="connsiteX5" fmla="*/ 6164207 w 8874235"/>
                <a:gd name="connsiteY5" fmla="*/ 121071 h 4196195"/>
                <a:gd name="connsiteX6" fmla="*/ 6509065 w 8874235"/>
                <a:gd name="connsiteY6" fmla="*/ 176454 h 4196195"/>
                <a:gd name="connsiteX7" fmla="*/ 6833335 w 8874235"/>
                <a:gd name="connsiteY7" fmla="*/ 240853 h 4196195"/>
                <a:gd name="connsiteX8" fmla="*/ 7138303 w 8874235"/>
                <a:gd name="connsiteY8" fmla="*/ 316845 h 4196195"/>
                <a:gd name="connsiteX9" fmla="*/ 7420109 w 8874235"/>
                <a:gd name="connsiteY9" fmla="*/ 399276 h 4196195"/>
                <a:gd name="connsiteX10" fmla="*/ 7677467 w 8874235"/>
                <a:gd name="connsiteY10" fmla="*/ 489435 h 4196195"/>
                <a:gd name="connsiteX11" fmla="*/ 7909089 w 8874235"/>
                <a:gd name="connsiteY11" fmla="*/ 586033 h 4196195"/>
                <a:gd name="connsiteX12" fmla="*/ 8112401 w 8874235"/>
                <a:gd name="connsiteY12" fmla="*/ 690360 h 4196195"/>
                <a:gd name="connsiteX13" fmla="*/ 8286117 w 8874235"/>
                <a:gd name="connsiteY13" fmla="*/ 799839 h 4196195"/>
                <a:gd name="connsiteX14" fmla="*/ 8428950 w 8874235"/>
                <a:gd name="connsiteY14" fmla="*/ 914470 h 4196195"/>
                <a:gd name="connsiteX15" fmla="*/ 8540900 w 8874235"/>
                <a:gd name="connsiteY15" fmla="*/ 1034252 h 4196195"/>
                <a:gd name="connsiteX16" fmla="*/ 8616821 w 8874235"/>
                <a:gd name="connsiteY16" fmla="*/ 1157899 h 4196195"/>
                <a:gd name="connsiteX17" fmla="*/ 8638696 w 8874235"/>
                <a:gd name="connsiteY17" fmla="*/ 1221010 h 4196195"/>
                <a:gd name="connsiteX18" fmla="*/ 8664432 w 8874235"/>
                <a:gd name="connsiteY18" fmla="*/ 1303441 h 4196195"/>
                <a:gd name="connsiteX19" fmla="*/ 8714617 w 8874235"/>
                <a:gd name="connsiteY19" fmla="*/ 1505655 h 4196195"/>
                <a:gd name="connsiteX20" fmla="*/ 8791824 w 8874235"/>
                <a:gd name="connsiteY20" fmla="*/ 1868867 h 4196195"/>
                <a:gd name="connsiteX21" fmla="*/ 8844582 w 8874235"/>
                <a:gd name="connsiteY21" fmla="*/ 2145784 h 4196195"/>
                <a:gd name="connsiteX22" fmla="*/ 8823014 w 8874235"/>
                <a:gd name="connsiteY22" fmla="*/ 2167898 h 4196195"/>
                <a:gd name="connsiteX23" fmla="*/ 8844582 w 8874235"/>
                <a:gd name="connsiteY23" fmla="*/ 2167898 h 4196195"/>
                <a:gd name="connsiteX24" fmla="*/ 8226767 w 8874235"/>
                <a:gd name="connsiteY24" fmla="*/ 3949616 h 4196195"/>
                <a:gd name="connsiteX25" fmla="*/ 8069319 w 8874235"/>
                <a:gd name="connsiteY25" fmla="*/ 4196195 h 4196195"/>
                <a:gd name="connsiteX26" fmla="*/ 797509 w 8874235"/>
                <a:gd name="connsiteY26" fmla="*/ 4196195 h 4196195"/>
                <a:gd name="connsiteX27" fmla="*/ 792662 w 8874235"/>
                <a:gd name="connsiteY27" fmla="*/ 4172311 h 4196195"/>
                <a:gd name="connsiteX28" fmla="*/ 17229 w 8874235"/>
                <a:gd name="connsiteY28" fmla="*/ 2167898 h 4196195"/>
                <a:gd name="connsiteX29" fmla="*/ 38797 w 8874235"/>
                <a:gd name="connsiteY29" fmla="*/ 2167898 h 4196195"/>
                <a:gd name="connsiteX30" fmla="*/ 17229 w 8874235"/>
                <a:gd name="connsiteY30" fmla="*/ 2145784 h 4196195"/>
                <a:gd name="connsiteX31" fmla="*/ 71274 w 8874235"/>
                <a:gd name="connsiteY31" fmla="*/ 1868867 h 4196195"/>
                <a:gd name="connsiteX32" fmla="*/ 172930 w 8874235"/>
                <a:gd name="connsiteY32" fmla="*/ 1393600 h 4196195"/>
                <a:gd name="connsiteX33" fmla="*/ 223115 w 8874235"/>
                <a:gd name="connsiteY33" fmla="*/ 1221010 h 4196195"/>
                <a:gd name="connsiteX34" fmla="*/ 244990 w 8874235"/>
                <a:gd name="connsiteY34" fmla="*/ 1157899 h 4196195"/>
                <a:gd name="connsiteX35" fmla="*/ 320911 w 8874235"/>
                <a:gd name="connsiteY35" fmla="*/ 1034252 h 4196195"/>
                <a:gd name="connsiteX36" fmla="*/ 430288 w 8874235"/>
                <a:gd name="connsiteY36" fmla="*/ 914470 h 4196195"/>
                <a:gd name="connsiteX37" fmla="*/ 573121 w 8874235"/>
                <a:gd name="connsiteY37" fmla="*/ 799839 h 4196195"/>
                <a:gd name="connsiteX38" fmla="*/ 745550 w 8874235"/>
                <a:gd name="connsiteY38" fmla="*/ 690360 h 4196195"/>
                <a:gd name="connsiteX39" fmla="*/ 947576 w 8874235"/>
                <a:gd name="connsiteY39" fmla="*/ 586033 h 4196195"/>
                <a:gd name="connsiteX40" fmla="*/ 1176624 w 8874235"/>
                <a:gd name="connsiteY40" fmla="*/ 489435 h 4196195"/>
                <a:gd name="connsiteX41" fmla="*/ 1432694 w 8874235"/>
                <a:gd name="connsiteY41" fmla="*/ 399276 h 4196195"/>
                <a:gd name="connsiteX42" fmla="*/ 1711927 w 8874235"/>
                <a:gd name="connsiteY42" fmla="*/ 316845 h 4196195"/>
                <a:gd name="connsiteX43" fmla="*/ 2015608 w 8874235"/>
                <a:gd name="connsiteY43" fmla="*/ 240853 h 4196195"/>
                <a:gd name="connsiteX44" fmla="*/ 2339878 w 8874235"/>
                <a:gd name="connsiteY44" fmla="*/ 176454 h 4196195"/>
                <a:gd name="connsiteX45" fmla="*/ 2682163 w 8874235"/>
                <a:gd name="connsiteY45" fmla="*/ 121071 h 4196195"/>
                <a:gd name="connsiteX46" fmla="*/ 3043750 w 8874235"/>
                <a:gd name="connsiteY46" fmla="*/ 74703 h 4196195"/>
                <a:gd name="connsiteX47" fmla="*/ 3419492 w 8874235"/>
                <a:gd name="connsiteY47" fmla="*/ 38640 h 4196195"/>
                <a:gd name="connsiteX48" fmla="*/ 3810675 w 8874235"/>
                <a:gd name="connsiteY48" fmla="*/ 15456 h 4196195"/>
                <a:gd name="connsiteX49" fmla="*/ 4214726 w 8874235"/>
                <a:gd name="connsiteY49" fmla="*/ 1288 h 41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8874235" h="4196195">
                  <a:moveTo>
                    <a:pt x="4421898" y="0"/>
                  </a:moveTo>
                  <a:lnTo>
                    <a:pt x="4627784" y="1288"/>
                  </a:lnTo>
                  <a:lnTo>
                    <a:pt x="5030548" y="15456"/>
                  </a:lnTo>
                  <a:lnTo>
                    <a:pt x="5423018" y="38640"/>
                  </a:lnTo>
                  <a:lnTo>
                    <a:pt x="5801333" y="74703"/>
                  </a:lnTo>
                  <a:lnTo>
                    <a:pt x="6164207" y="121071"/>
                  </a:lnTo>
                  <a:lnTo>
                    <a:pt x="6509065" y="176454"/>
                  </a:lnTo>
                  <a:lnTo>
                    <a:pt x="6833335" y="240853"/>
                  </a:lnTo>
                  <a:lnTo>
                    <a:pt x="7138303" y="316845"/>
                  </a:lnTo>
                  <a:lnTo>
                    <a:pt x="7420109" y="399276"/>
                  </a:lnTo>
                  <a:lnTo>
                    <a:pt x="7677467" y="489435"/>
                  </a:lnTo>
                  <a:lnTo>
                    <a:pt x="7909089" y="586033"/>
                  </a:lnTo>
                  <a:lnTo>
                    <a:pt x="8112401" y="690360"/>
                  </a:lnTo>
                  <a:lnTo>
                    <a:pt x="8286117" y="799839"/>
                  </a:lnTo>
                  <a:lnTo>
                    <a:pt x="8428950" y="914470"/>
                  </a:lnTo>
                  <a:lnTo>
                    <a:pt x="8540900" y="1034252"/>
                  </a:lnTo>
                  <a:lnTo>
                    <a:pt x="8616821" y="1157899"/>
                  </a:lnTo>
                  <a:lnTo>
                    <a:pt x="8638696" y="1221010"/>
                  </a:lnTo>
                  <a:lnTo>
                    <a:pt x="8664432" y="1303441"/>
                  </a:lnTo>
                  <a:lnTo>
                    <a:pt x="8714617" y="1505655"/>
                  </a:lnTo>
                  <a:lnTo>
                    <a:pt x="8791824" y="1868867"/>
                  </a:lnTo>
                  <a:lnTo>
                    <a:pt x="8844582" y="2145784"/>
                  </a:lnTo>
                  <a:lnTo>
                    <a:pt x="8823014" y="2167898"/>
                  </a:lnTo>
                  <a:lnTo>
                    <a:pt x="8844582" y="2167898"/>
                  </a:lnTo>
                  <a:cubicBezTo>
                    <a:pt x="9011269" y="2942841"/>
                    <a:pt x="8429947" y="3418461"/>
                    <a:pt x="8226767" y="3949616"/>
                  </a:cubicBezTo>
                  <a:lnTo>
                    <a:pt x="8069319" y="4196195"/>
                  </a:lnTo>
                  <a:lnTo>
                    <a:pt x="797509" y="4196195"/>
                  </a:lnTo>
                  <a:lnTo>
                    <a:pt x="792662" y="4172311"/>
                  </a:lnTo>
                  <a:cubicBezTo>
                    <a:pt x="638692" y="3613478"/>
                    <a:pt x="-123414" y="2894407"/>
                    <a:pt x="17229" y="2167898"/>
                  </a:cubicBezTo>
                  <a:lnTo>
                    <a:pt x="38797" y="2167898"/>
                  </a:lnTo>
                  <a:lnTo>
                    <a:pt x="17229" y="2145784"/>
                  </a:lnTo>
                  <a:lnTo>
                    <a:pt x="71274" y="1868867"/>
                  </a:lnTo>
                  <a:lnTo>
                    <a:pt x="172930" y="1393600"/>
                  </a:lnTo>
                  <a:lnTo>
                    <a:pt x="223115" y="1221010"/>
                  </a:lnTo>
                  <a:lnTo>
                    <a:pt x="244990" y="1157899"/>
                  </a:lnTo>
                  <a:lnTo>
                    <a:pt x="320911" y="1034252"/>
                  </a:lnTo>
                  <a:lnTo>
                    <a:pt x="430288" y="914470"/>
                  </a:lnTo>
                  <a:lnTo>
                    <a:pt x="573121" y="799839"/>
                  </a:lnTo>
                  <a:lnTo>
                    <a:pt x="745550" y="690360"/>
                  </a:lnTo>
                  <a:lnTo>
                    <a:pt x="947576" y="586033"/>
                  </a:lnTo>
                  <a:lnTo>
                    <a:pt x="1176624" y="489435"/>
                  </a:lnTo>
                  <a:lnTo>
                    <a:pt x="1432694" y="399276"/>
                  </a:lnTo>
                  <a:lnTo>
                    <a:pt x="1711927" y="316845"/>
                  </a:lnTo>
                  <a:lnTo>
                    <a:pt x="2015608" y="240853"/>
                  </a:lnTo>
                  <a:lnTo>
                    <a:pt x="2339878" y="176454"/>
                  </a:lnTo>
                  <a:lnTo>
                    <a:pt x="2682163" y="121071"/>
                  </a:lnTo>
                  <a:lnTo>
                    <a:pt x="3043750" y="74703"/>
                  </a:lnTo>
                  <a:lnTo>
                    <a:pt x="3419492" y="38640"/>
                  </a:lnTo>
                  <a:lnTo>
                    <a:pt x="3810675" y="15456"/>
                  </a:lnTo>
                  <a:lnTo>
                    <a:pt x="4214726" y="128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75000"/>
                    <a:shade val="30000"/>
                    <a:satMod val="115000"/>
                  </a:schemeClr>
                </a:gs>
                <a:gs pos="50000">
                  <a:schemeClr val="tx2">
                    <a:lumMod val="75000"/>
                    <a:shade val="67500"/>
                    <a:satMod val="115000"/>
                  </a:schemeClr>
                </a:gs>
                <a:gs pos="100000">
                  <a:schemeClr val="tx2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7" name="Freeform 8">
              <a:extLst>
                <a:ext uri="{FF2B5EF4-FFF2-40B4-BE49-F238E27FC236}">
                  <a16:creationId xmlns:a16="http://schemas.microsoft.com/office/drawing/2014/main" id="{4BD45038-831B-48A1-8230-533D44C00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2316" y="1391381"/>
              <a:ext cx="1923020" cy="1644994"/>
            </a:xfrm>
            <a:custGeom>
              <a:avLst/>
              <a:gdLst>
                <a:gd name="T0" fmla="*/ 1494 w 1494"/>
                <a:gd name="T1" fmla="*/ 0 h 1278"/>
                <a:gd name="T2" fmla="*/ 0 w 1494"/>
                <a:gd name="T3" fmla="*/ 0 h 1278"/>
                <a:gd name="T4" fmla="*/ 22 w 1494"/>
                <a:gd name="T5" fmla="*/ 65 h 1278"/>
                <a:gd name="T6" fmla="*/ 55 w 1494"/>
                <a:gd name="T7" fmla="*/ 189 h 1278"/>
                <a:gd name="T8" fmla="*/ 89 w 1494"/>
                <a:gd name="T9" fmla="*/ 357 h 1278"/>
                <a:gd name="T10" fmla="*/ 109 w 1494"/>
                <a:gd name="T11" fmla="*/ 550 h 1278"/>
                <a:gd name="T12" fmla="*/ 105 w 1494"/>
                <a:gd name="T13" fmla="*/ 710 h 1278"/>
                <a:gd name="T14" fmla="*/ 88 w 1494"/>
                <a:gd name="T15" fmla="*/ 836 h 1278"/>
                <a:gd name="T16" fmla="*/ 62 w 1494"/>
                <a:gd name="T17" fmla="*/ 929 h 1278"/>
                <a:gd name="T18" fmla="*/ 26 w 1494"/>
                <a:gd name="T19" fmla="*/ 1014 h 1278"/>
                <a:gd name="T20" fmla="*/ 20 w 1494"/>
                <a:gd name="T21" fmla="*/ 1024 h 1278"/>
                <a:gd name="T22" fmla="*/ 27 w 1494"/>
                <a:gd name="T23" fmla="*/ 1032 h 1278"/>
                <a:gd name="T24" fmla="*/ 86 w 1494"/>
                <a:gd name="T25" fmla="*/ 1082 h 1278"/>
                <a:gd name="T26" fmla="*/ 154 w 1494"/>
                <a:gd name="T27" fmla="*/ 1127 h 1278"/>
                <a:gd name="T28" fmla="*/ 243 w 1494"/>
                <a:gd name="T29" fmla="*/ 1174 h 1278"/>
                <a:gd name="T30" fmla="*/ 356 w 1494"/>
                <a:gd name="T31" fmla="*/ 1219 h 1278"/>
                <a:gd name="T32" fmla="*/ 494 w 1494"/>
                <a:gd name="T33" fmla="*/ 1255 h 1278"/>
                <a:gd name="T34" fmla="*/ 655 w 1494"/>
                <a:gd name="T35" fmla="*/ 1275 h 1278"/>
                <a:gd name="T36" fmla="*/ 747 w 1494"/>
                <a:gd name="T37" fmla="*/ 1278 h 1278"/>
                <a:gd name="T38" fmla="*/ 839 w 1494"/>
                <a:gd name="T39" fmla="*/ 1275 h 1278"/>
                <a:gd name="T40" fmla="*/ 1000 w 1494"/>
                <a:gd name="T41" fmla="*/ 1255 h 1278"/>
                <a:gd name="T42" fmla="*/ 1138 w 1494"/>
                <a:gd name="T43" fmla="*/ 1219 h 1278"/>
                <a:gd name="T44" fmla="*/ 1251 w 1494"/>
                <a:gd name="T45" fmla="*/ 1174 h 1278"/>
                <a:gd name="T46" fmla="*/ 1340 w 1494"/>
                <a:gd name="T47" fmla="*/ 1127 h 1278"/>
                <a:gd name="T48" fmla="*/ 1408 w 1494"/>
                <a:gd name="T49" fmla="*/ 1082 h 1278"/>
                <a:gd name="T50" fmla="*/ 1467 w 1494"/>
                <a:gd name="T51" fmla="*/ 1032 h 1278"/>
                <a:gd name="T52" fmla="*/ 1474 w 1494"/>
                <a:gd name="T53" fmla="*/ 1024 h 1278"/>
                <a:gd name="T54" fmla="*/ 1468 w 1494"/>
                <a:gd name="T55" fmla="*/ 1014 h 1278"/>
                <a:gd name="T56" fmla="*/ 1432 w 1494"/>
                <a:gd name="T57" fmla="*/ 929 h 1278"/>
                <a:gd name="T58" fmla="*/ 1406 w 1494"/>
                <a:gd name="T59" fmla="*/ 836 h 1278"/>
                <a:gd name="T60" fmla="*/ 1389 w 1494"/>
                <a:gd name="T61" fmla="*/ 710 h 1278"/>
                <a:gd name="T62" fmla="*/ 1385 w 1494"/>
                <a:gd name="T63" fmla="*/ 550 h 1278"/>
                <a:gd name="T64" fmla="*/ 1405 w 1494"/>
                <a:gd name="T65" fmla="*/ 357 h 1278"/>
                <a:gd name="T66" fmla="*/ 1439 w 1494"/>
                <a:gd name="T67" fmla="*/ 189 h 1278"/>
                <a:gd name="T68" fmla="*/ 1472 w 1494"/>
                <a:gd name="T69" fmla="*/ 65 h 1278"/>
                <a:gd name="T70" fmla="*/ 1494 w 1494"/>
                <a:gd name="T71" fmla="*/ 0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94" h="1278">
                  <a:moveTo>
                    <a:pt x="1494" y="0"/>
                  </a:moveTo>
                  <a:lnTo>
                    <a:pt x="0" y="0"/>
                  </a:lnTo>
                  <a:lnTo>
                    <a:pt x="22" y="65"/>
                  </a:lnTo>
                  <a:lnTo>
                    <a:pt x="55" y="189"/>
                  </a:lnTo>
                  <a:lnTo>
                    <a:pt x="89" y="357"/>
                  </a:lnTo>
                  <a:lnTo>
                    <a:pt x="109" y="550"/>
                  </a:lnTo>
                  <a:lnTo>
                    <a:pt x="105" y="710"/>
                  </a:lnTo>
                  <a:lnTo>
                    <a:pt x="88" y="836"/>
                  </a:lnTo>
                  <a:lnTo>
                    <a:pt x="62" y="929"/>
                  </a:lnTo>
                  <a:lnTo>
                    <a:pt x="26" y="1014"/>
                  </a:lnTo>
                  <a:lnTo>
                    <a:pt x="20" y="1024"/>
                  </a:lnTo>
                  <a:lnTo>
                    <a:pt x="27" y="1032"/>
                  </a:lnTo>
                  <a:lnTo>
                    <a:pt x="86" y="1082"/>
                  </a:lnTo>
                  <a:lnTo>
                    <a:pt x="154" y="1127"/>
                  </a:lnTo>
                  <a:lnTo>
                    <a:pt x="243" y="1174"/>
                  </a:lnTo>
                  <a:lnTo>
                    <a:pt x="356" y="1219"/>
                  </a:lnTo>
                  <a:lnTo>
                    <a:pt x="494" y="1255"/>
                  </a:lnTo>
                  <a:lnTo>
                    <a:pt x="655" y="1275"/>
                  </a:lnTo>
                  <a:lnTo>
                    <a:pt x="747" y="1278"/>
                  </a:lnTo>
                  <a:lnTo>
                    <a:pt x="839" y="1275"/>
                  </a:lnTo>
                  <a:lnTo>
                    <a:pt x="1000" y="1255"/>
                  </a:lnTo>
                  <a:lnTo>
                    <a:pt x="1138" y="1219"/>
                  </a:lnTo>
                  <a:lnTo>
                    <a:pt x="1251" y="1174"/>
                  </a:lnTo>
                  <a:lnTo>
                    <a:pt x="1340" y="1127"/>
                  </a:lnTo>
                  <a:lnTo>
                    <a:pt x="1408" y="1082"/>
                  </a:lnTo>
                  <a:lnTo>
                    <a:pt x="1467" y="1032"/>
                  </a:lnTo>
                  <a:lnTo>
                    <a:pt x="1474" y="1024"/>
                  </a:lnTo>
                  <a:lnTo>
                    <a:pt x="1468" y="1014"/>
                  </a:lnTo>
                  <a:lnTo>
                    <a:pt x="1432" y="929"/>
                  </a:lnTo>
                  <a:lnTo>
                    <a:pt x="1406" y="836"/>
                  </a:lnTo>
                  <a:lnTo>
                    <a:pt x="1389" y="710"/>
                  </a:lnTo>
                  <a:lnTo>
                    <a:pt x="1385" y="550"/>
                  </a:lnTo>
                  <a:lnTo>
                    <a:pt x="1405" y="357"/>
                  </a:lnTo>
                  <a:lnTo>
                    <a:pt x="1439" y="189"/>
                  </a:lnTo>
                  <a:lnTo>
                    <a:pt x="1472" y="65"/>
                  </a:lnTo>
                  <a:lnTo>
                    <a:pt x="1494" y="0"/>
                  </a:lnTo>
                  <a:close/>
                </a:path>
              </a:pathLst>
            </a:custGeom>
            <a:gradFill>
              <a:gsLst>
                <a:gs pos="0">
                  <a:srgbClr val="ECA86A"/>
                </a:gs>
                <a:gs pos="100000">
                  <a:srgbClr val="F3C9A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8" name="Freeform 9">
              <a:extLst>
                <a:ext uri="{FF2B5EF4-FFF2-40B4-BE49-F238E27FC236}">
                  <a16:creationId xmlns:a16="http://schemas.microsoft.com/office/drawing/2014/main" id="{1FE2292E-8B80-40DC-BA9D-812F53F19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080" y="-4061038"/>
              <a:ext cx="4363477" cy="6047085"/>
            </a:xfrm>
            <a:custGeom>
              <a:avLst/>
              <a:gdLst>
                <a:gd name="T0" fmla="*/ 3387 w 3388"/>
                <a:gd name="T1" fmla="*/ 2019 h 4697"/>
                <a:gd name="T2" fmla="*/ 3336 w 3388"/>
                <a:gd name="T3" fmla="*/ 1445 h 4697"/>
                <a:gd name="T4" fmla="*/ 3222 w 3388"/>
                <a:gd name="T5" fmla="*/ 987 h 4697"/>
                <a:gd name="T6" fmla="*/ 3053 w 3388"/>
                <a:gd name="T7" fmla="*/ 631 h 4697"/>
                <a:gd name="T8" fmla="*/ 2834 w 3388"/>
                <a:gd name="T9" fmla="*/ 366 h 4697"/>
                <a:gd name="T10" fmla="*/ 2573 w 3388"/>
                <a:gd name="T11" fmla="*/ 183 h 4697"/>
                <a:gd name="T12" fmla="*/ 2277 w 3388"/>
                <a:gd name="T13" fmla="*/ 67 h 4697"/>
                <a:gd name="T14" fmla="*/ 1953 w 3388"/>
                <a:gd name="T15" fmla="*/ 11 h 4697"/>
                <a:gd name="T16" fmla="*/ 1694 w 3388"/>
                <a:gd name="T17" fmla="*/ 0 h 4697"/>
                <a:gd name="T18" fmla="*/ 1436 w 3388"/>
                <a:gd name="T19" fmla="*/ 11 h 4697"/>
                <a:gd name="T20" fmla="*/ 1111 w 3388"/>
                <a:gd name="T21" fmla="*/ 67 h 4697"/>
                <a:gd name="T22" fmla="*/ 816 w 3388"/>
                <a:gd name="T23" fmla="*/ 183 h 4697"/>
                <a:gd name="T24" fmla="*/ 554 w 3388"/>
                <a:gd name="T25" fmla="*/ 366 h 4697"/>
                <a:gd name="T26" fmla="*/ 335 w 3388"/>
                <a:gd name="T27" fmla="*/ 631 h 4697"/>
                <a:gd name="T28" fmla="*/ 167 w 3388"/>
                <a:gd name="T29" fmla="*/ 987 h 4697"/>
                <a:gd name="T30" fmla="*/ 52 w 3388"/>
                <a:gd name="T31" fmla="*/ 1445 h 4697"/>
                <a:gd name="T32" fmla="*/ 1 w 3388"/>
                <a:gd name="T33" fmla="*/ 2019 h 4697"/>
                <a:gd name="T34" fmla="*/ 0 w 3388"/>
                <a:gd name="T35" fmla="*/ 2294 h 4697"/>
                <a:gd name="T36" fmla="*/ 32 w 3388"/>
                <a:gd name="T37" fmla="*/ 2709 h 4697"/>
                <a:gd name="T38" fmla="*/ 102 w 3388"/>
                <a:gd name="T39" fmla="*/ 3078 h 4697"/>
                <a:gd name="T40" fmla="*/ 203 w 3388"/>
                <a:gd name="T41" fmla="*/ 3402 h 4697"/>
                <a:gd name="T42" fmla="*/ 296 w 3388"/>
                <a:gd name="T43" fmla="*/ 3619 h 4697"/>
                <a:gd name="T44" fmla="*/ 415 w 3388"/>
                <a:gd name="T45" fmla="*/ 3830 h 4697"/>
                <a:gd name="T46" fmla="*/ 589 w 3388"/>
                <a:gd name="T47" fmla="*/ 4071 h 4697"/>
                <a:gd name="T48" fmla="*/ 776 w 3388"/>
                <a:gd name="T49" fmla="*/ 4268 h 4697"/>
                <a:gd name="T50" fmla="*/ 970 w 3388"/>
                <a:gd name="T51" fmla="*/ 4424 h 4697"/>
                <a:gd name="T52" fmla="*/ 1164 w 3388"/>
                <a:gd name="T53" fmla="*/ 4542 h 4697"/>
                <a:gd name="T54" fmla="*/ 1478 w 3388"/>
                <a:gd name="T55" fmla="*/ 4666 h 4697"/>
                <a:gd name="T56" fmla="*/ 1694 w 3388"/>
                <a:gd name="T57" fmla="*/ 4697 h 4697"/>
                <a:gd name="T58" fmla="*/ 1910 w 3388"/>
                <a:gd name="T59" fmla="*/ 4666 h 4697"/>
                <a:gd name="T60" fmla="*/ 2224 w 3388"/>
                <a:gd name="T61" fmla="*/ 4542 h 4697"/>
                <a:gd name="T62" fmla="*/ 2418 w 3388"/>
                <a:gd name="T63" fmla="*/ 4424 h 4697"/>
                <a:gd name="T64" fmla="*/ 2612 w 3388"/>
                <a:gd name="T65" fmla="*/ 4268 h 4697"/>
                <a:gd name="T66" fmla="*/ 2799 w 3388"/>
                <a:gd name="T67" fmla="*/ 4071 h 4697"/>
                <a:gd name="T68" fmla="*/ 2973 w 3388"/>
                <a:gd name="T69" fmla="*/ 3830 h 4697"/>
                <a:gd name="T70" fmla="*/ 3092 w 3388"/>
                <a:gd name="T71" fmla="*/ 3619 h 4697"/>
                <a:gd name="T72" fmla="*/ 3185 w 3388"/>
                <a:gd name="T73" fmla="*/ 3402 h 4697"/>
                <a:gd name="T74" fmla="*/ 3286 w 3388"/>
                <a:gd name="T75" fmla="*/ 3078 h 4697"/>
                <a:gd name="T76" fmla="*/ 3356 w 3388"/>
                <a:gd name="T77" fmla="*/ 2709 h 4697"/>
                <a:gd name="T78" fmla="*/ 3388 w 3388"/>
                <a:gd name="T79" fmla="*/ 2294 h 4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88" h="4697">
                  <a:moveTo>
                    <a:pt x="3388" y="2183"/>
                  </a:moveTo>
                  <a:lnTo>
                    <a:pt x="3387" y="2019"/>
                  </a:lnTo>
                  <a:lnTo>
                    <a:pt x="3369" y="1718"/>
                  </a:lnTo>
                  <a:lnTo>
                    <a:pt x="3336" y="1445"/>
                  </a:lnTo>
                  <a:lnTo>
                    <a:pt x="3286" y="1203"/>
                  </a:lnTo>
                  <a:lnTo>
                    <a:pt x="3222" y="987"/>
                  </a:lnTo>
                  <a:lnTo>
                    <a:pt x="3143" y="797"/>
                  </a:lnTo>
                  <a:lnTo>
                    <a:pt x="3053" y="631"/>
                  </a:lnTo>
                  <a:lnTo>
                    <a:pt x="2949" y="488"/>
                  </a:lnTo>
                  <a:lnTo>
                    <a:pt x="2834" y="366"/>
                  </a:lnTo>
                  <a:lnTo>
                    <a:pt x="2709" y="265"/>
                  </a:lnTo>
                  <a:lnTo>
                    <a:pt x="2573" y="183"/>
                  </a:lnTo>
                  <a:lnTo>
                    <a:pt x="2429" y="116"/>
                  </a:lnTo>
                  <a:lnTo>
                    <a:pt x="2277" y="67"/>
                  </a:lnTo>
                  <a:lnTo>
                    <a:pt x="2119" y="33"/>
                  </a:lnTo>
                  <a:lnTo>
                    <a:pt x="1953" y="11"/>
                  </a:lnTo>
                  <a:lnTo>
                    <a:pt x="1782" y="1"/>
                  </a:lnTo>
                  <a:lnTo>
                    <a:pt x="1694" y="0"/>
                  </a:lnTo>
                  <a:lnTo>
                    <a:pt x="1606" y="1"/>
                  </a:lnTo>
                  <a:lnTo>
                    <a:pt x="1436" y="11"/>
                  </a:lnTo>
                  <a:lnTo>
                    <a:pt x="1271" y="33"/>
                  </a:lnTo>
                  <a:lnTo>
                    <a:pt x="1111" y="67"/>
                  </a:lnTo>
                  <a:lnTo>
                    <a:pt x="960" y="116"/>
                  </a:lnTo>
                  <a:lnTo>
                    <a:pt x="816" y="183"/>
                  </a:lnTo>
                  <a:lnTo>
                    <a:pt x="681" y="265"/>
                  </a:lnTo>
                  <a:lnTo>
                    <a:pt x="554" y="366"/>
                  </a:lnTo>
                  <a:lnTo>
                    <a:pt x="439" y="488"/>
                  </a:lnTo>
                  <a:lnTo>
                    <a:pt x="335" y="631"/>
                  </a:lnTo>
                  <a:lnTo>
                    <a:pt x="245" y="797"/>
                  </a:lnTo>
                  <a:lnTo>
                    <a:pt x="167" y="987"/>
                  </a:lnTo>
                  <a:lnTo>
                    <a:pt x="102" y="1203"/>
                  </a:lnTo>
                  <a:lnTo>
                    <a:pt x="52" y="1445"/>
                  </a:lnTo>
                  <a:lnTo>
                    <a:pt x="19" y="1718"/>
                  </a:lnTo>
                  <a:lnTo>
                    <a:pt x="1" y="2019"/>
                  </a:lnTo>
                  <a:lnTo>
                    <a:pt x="0" y="2183"/>
                  </a:lnTo>
                  <a:lnTo>
                    <a:pt x="0" y="2294"/>
                  </a:lnTo>
                  <a:lnTo>
                    <a:pt x="12" y="2507"/>
                  </a:lnTo>
                  <a:lnTo>
                    <a:pt x="32" y="2709"/>
                  </a:lnTo>
                  <a:lnTo>
                    <a:pt x="62" y="2899"/>
                  </a:lnTo>
                  <a:lnTo>
                    <a:pt x="102" y="3078"/>
                  </a:lnTo>
                  <a:lnTo>
                    <a:pt x="148" y="3245"/>
                  </a:lnTo>
                  <a:lnTo>
                    <a:pt x="203" y="3402"/>
                  </a:lnTo>
                  <a:lnTo>
                    <a:pt x="263" y="3549"/>
                  </a:lnTo>
                  <a:lnTo>
                    <a:pt x="296" y="3619"/>
                  </a:lnTo>
                  <a:lnTo>
                    <a:pt x="334" y="3692"/>
                  </a:lnTo>
                  <a:lnTo>
                    <a:pt x="415" y="3830"/>
                  </a:lnTo>
                  <a:lnTo>
                    <a:pt x="499" y="3956"/>
                  </a:lnTo>
                  <a:lnTo>
                    <a:pt x="589" y="4071"/>
                  </a:lnTo>
                  <a:lnTo>
                    <a:pt x="681" y="4175"/>
                  </a:lnTo>
                  <a:lnTo>
                    <a:pt x="776" y="4268"/>
                  </a:lnTo>
                  <a:lnTo>
                    <a:pt x="874" y="4351"/>
                  </a:lnTo>
                  <a:lnTo>
                    <a:pt x="970" y="4424"/>
                  </a:lnTo>
                  <a:lnTo>
                    <a:pt x="1068" y="4488"/>
                  </a:lnTo>
                  <a:lnTo>
                    <a:pt x="1164" y="4542"/>
                  </a:lnTo>
                  <a:lnTo>
                    <a:pt x="1304" y="4609"/>
                  </a:lnTo>
                  <a:lnTo>
                    <a:pt x="1478" y="4666"/>
                  </a:lnTo>
                  <a:lnTo>
                    <a:pt x="1629" y="4694"/>
                  </a:lnTo>
                  <a:lnTo>
                    <a:pt x="1694" y="4697"/>
                  </a:lnTo>
                  <a:lnTo>
                    <a:pt x="1759" y="4694"/>
                  </a:lnTo>
                  <a:lnTo>
                    <a:pt x="1910" y="4666"/>
                  </a:lnTo>
                  <a:lnTo>
                    <a:pt x="2084" y="4609"/>
                  </a:lnTo>
                  <a:lnTo>
                    <a:pt x="2224" y="4542"/>
                  </a:lnTo>
                  <a:lnTo>
                    <a:pt x="2320" y="4488"/>
                  </a:lnTo>
                  <a:lnTo>
                    <a:pt x="2418" y="4424"/>
                  </a:lnTo>
                  <a:lnTo>
                    <a:pt x="2514" y="4351"/>
                  </a:lnTo>
                  <a:lnTo>
                    <a:pt x="2612" y="4268"/>
                  </a:lnTo>
                  <a:lnTo>
                    <a:pt x="2707" y="4175"/>
                  </a:lnTo>
                  <a:lnTo>
                    <a:pt x="2799" y="4071"/>
                  </a:lnTo>
                  <a:lnTo>
                    <a:pt x="2889" y="3956"/>
                  </a:lnTo>
                  <a:lnTo>
                    <a:pt x="2973" y="3830"/>
                  </a:lnTo>
                  <a:lnTo>
                    <a:pt x="3054" y="3692"/>
                  </a:lnTo>
                  <a:lnTo>
                    <a:pt x="3092" y="3619"/>
                  </a:lnTo>
                  <a:lnTo>
                    <a:pt x="3125" y="3549"/>
                  </a:lnTo>
                  <a:lnTo>
                    <a:pt x="3185" y="3402"/>
                  </a:lnTo>
                  <a:lnTo>
                    <a:pt x="3240" y="3245"/>
                  </a:lnTo>
                  <a:lnTo>
                    <a:pt x="3286" y="3078"/>
                  </a:lnTo>
                  <a:lnTo>
                    <a:pt x="3326" y="2899"/>
                  </a:lnTo>
                  <a:lnTo>
                    <a:pt x="3356" y="2709"/>
                  </a:lnTo>
                  <a:lnTo>
                    <a:pt x="3376" y="2507"/>
                  </a:lnTo>
                  <a:lnTo>
                    <a:pt x="3388" y="2294"/>
                  </a:lnTo>
                  <a:lnTo>
                    <a:pt x="3388" y="2183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9" name="Freeform 11">
              <a:extLst>
                <a:ext uri="{FF2B5EF4-FFF2-40B4-BE49-F238E27FC236}">
                  <a16:creationId xmlns:a16="http://schemas.microsoft.com/office/drawing/2014/main" id="{CEE10A6E-B765-47CB-8DFF-6A5EFDFFF7F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4950" y="-1180371"/>
              <a:ext cx="509719" cy="1509844"/>
            </a:xfrm>
            <a:custGeom>
              <a:avLst/>
              <a:gdLst>
                <a:gd name="T0" fmla="*/ 397 w 397"/>
                <a:gd name="T1" fmla="*/ 1164 h 1172"/>
                <a:gd name="T2" fmla="*/ 367 w 397"/>
                <a:gd name="T3" fmla="*/ 1170 h 1172"/>
                <a:gd name="T4" fmla="*/ 311 w 397"/>
                <a:gd name="T5" fmla="*/ 1172 h 1172"/>
                <a:gd name="T6" fmla="*/ 259 w 397"/>
                <a:gd name="T7" fmla="*/ 1161 h 1172"/>
                <a:gd name="T8" fmla="*/ 210 w 397"/>
                <a:gd name="T9" fmla="*/ 1133 h 1172"/>
                <a:gd name="T10" fmla="*/ 165 w 397"/>
                <a:gd name="T11" fmla="*/ 1081 h 1172"/>
                <a:gd name="T12" fmla="*/ 123 w 397"/>
                <a:gd name="T13" fmla="*/ 1000 h 1172"/>
                <a:gd name="T14" fmla="*/ 83 w 397"/>
                <a:gd name="T15" fmla="*/ 883 h 1172"/>
                <a:gd name="T16" fmla="*/ 47 w 397"/>
                <a:gd name="T17" fmla="*/ 729 h 1172"/>
                <a:gd name="T18" fmla="*/ 30 w 397"/>
                <a:gd name="T19" fmla="*/ 633 h 1172"/>
                <a:gd name="T20" fmla="*/ 16 w 397"/>
                <a:gd name="T21" fmla="*/ 536 h 1172"/>
                <a:gd name="T22" fmla="*/ 0 w 397"/>
                <a:gd name="T23" fmla="*/ 376 h 1172"/>
                <a:gd name="T24" fmla="*/ 3 w 397"/>
                <a:gd name="T25" fmla="*/ 253 h 1172"/>
                <a:gd name="T26" fmla="*/ 20 w 397"/>
                <a:gd name="T27" fmla="*/ 161 h 1172"/>
                <a:gd name="T28" fmla="*/ 49 w 397"/>
                <a:gd name="T29" fmla="*/ 95 h 1172"/>
                <a:gd name="T30" fmla="*/ 89 w 397"/>
                <a:gd name="T31" fmla="*/ 50 h 1172"/>
                <a:gd name="T32" fmla="*/ 138 w 397"/>
                <a:gd name="T33" fmla="*/ 23 h 1172"/>
                <a:gd name="T34" fmla="*/ 194 w 397"/>
                <a:gd name="T35" fmla="*/ 6 h 1172"/>
                <a:gd name="T36" fmla="*/ 224 w 397"/>
                <a:gd name="T37" fmla="*/ 0 h 1172"/>
                <a:gd name="T38" fmla="*/ 397 w 397"/>
                <a:gd name="T39" fmla="*/ 11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7" h="1172">
                  <a:moveTo>
                    <a:pt x="397" y="1164"/>
                  </a:moveTo>
                  <a:lnTo>
                    <a:pt x="367" y="1170"/>
                  </a:lnTo>
                  <a:lnTo>
                    <a:pt x="311" y="1172"/>
                  </a:lnTo>
                  <a:lnTo>
                    <a:pt x="259" y="1161"/>
                  </a:lnTo>
                  <a:lnTo>
                    <a:pt x="210" y="1133"/>
                  </a:lnTo>
                  <a:lnTo>
                    <a:pt x="165" y="1081"/>
                  </a:lnTo>
                  <a:lnTo>
                    <a:pt x="123" y="1000"/>
                  </a:lnTo>
                  <a:lnTo>
                    <a:pt x="83" y="883"/>
                  </a:lnTo>
                  <a:lnTo>
                    <a:pt x="47" y="729"/>
                  </a:lnTo>
                  <a:lnTo>
                    <a:pt x="30" y="633"/>
                  </a:lnTo>
                  <a:lnTo>
                    <a:pt x="16" y="536"/>
                  </a:lnTo>
                  <a:lnTo>
                    <a:pt x="0" y="376"/>
                  </a:lnTo>
                  <a:lnTo>
                    <a:pt x="3" y="253"/>
                  </a:lnTo>
                  <a:lnTo>
                    <a:pt x="20" y="161"/>
                  </a:lnTo>
                  <a:lnTo>
                    <a:pt x="49" y="95"/>
                  </a:lnTo>
                  <a:lnTo>
                    <a:pt x="89" y="50"/>
                  </a:lnTo>
                  <a:lnTo>
                    <a:pt x="138" y="23"/>
                  </a:lnTo>
                  <a:lnTo>
                    <a:pt x="194" y="6"/>
                  </a:lnTo>
                  <a:lnTo>
                    <a:pt x="224" y="0"/>
                  </a:lnTo>
                  <a:lnTo>
                    <a:pt x="397" y="1164"/>
                  </a:lnTo>
                  <a:close/>
                </a:path>
              </a:pathLst>
            </a:custGeom>
            <a:solidFill>
              <a:srgbClr val="F4B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0" name="Freeform 12">
              <a:extLst>
                <a:ext uri="{FF2B5EF4-FFF2-40B4-BE49-F238E27FC236}">
                  <a16:creationId xmlns:a16="http://schemas.microsoft.com/office/drawing/2014/main" id="{CD99203B-5EF4-4ACD-987C-D309C6FAC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2983" y="-1180371"/>
              <a:ext cx="513575" cy="1509844"/>
            </a:xfrm>
            <a:custGeom>
              <a:avLst/>
              <a:gdLst>
                <a:gd name="T0" fmla="*/ 0 w 398"/>
                <a:gd name="T1" fmla="*/ 1164 h 1172"/>
                <a:gd name="T2" fmla="*/ 31 w 398"/>
                <a:gd name="T3" fmla="*/ 1170 h 1172"/>
                <a:gd name="T4" fmla="*/ 87 w 398"/>
                <a:gd name="T5" fmla="*/ 1172 h 1172"/>
                <a:gd name="T6" fmla="*/ 139 w 398"/>
                <a:gd name="T7" fmla="*/ 1161 h 1172"/>
                <a:gd name="T8" fmla="*/ 188 w 398"/>
                <a:gd name="T9" fmla="*/ 1133 h 1172"/>
                <a:gd name="T10" fmla="*/ 232 w 398"/>
                <a:gd name="T11" fmla="*/ 1081 h 1172"/>
                <a:gd name="T12" fmla="*/ 274 w 398"/>
                <a:gd name="T13" fmla="*/ 1000 h 1172"/>
                <a:gd name="T14" fmla="*/ 313 w 398"/>
                <a:gd name="T15" fmla="*/ 883 h 1172"/>
                <a:gd name="T16" fmla="*/ 350 w 398"/>
                <a:gd name="T17" fmla="*/ 729 h 1172"/>
                <a:gd name="T18" fmla="*/ 367 w 398"/>
                <a:gd name="T19" fmla="*/ 633 h 1172"/>
                <a:gd name="T20" fmla="*/ 383 w 398"/>
                <a:gd name="T21" fmla="*/ 536 h 1172"/>
                <a:gd name="T22" fmla="*/ 398 w 398"/>
                <a:gd name="T23" fmla="*/ 376 h 1172"/>
                <a:gd name="T24" fmla="*/ 396 w 398"/>
                <a:gd name="T25" fmla="*/ 253 h 1172"/>
                <a:gd name="T26" fmla="*/ 379 w 398"/>
                <a:gd name="T27" fmla="*/ 161 h 1172"/>
                <a:gd name="T28" fmla="*/ 350 w 398"/>
                <a:gd name="T29" fmla="*/ 95 h 1172"/>
                <a:gd name="T30" fmla="*/ 308 w 398"/>
                <a:gd name="T31" fmla="*/ 50 h 1172"/>
                <a:gd name="T32" fmla="*/ 260 w 398"/>
                <a:gd name="T33" fmla="*/ 23 h 1172"/>
                <a:gd name="T34" fmla="*/ 203 w 398"/>
                <a:gd name="T35" fmla="*/ 6 h 1172"/>
                <a:gd name="T36" fmla="*/ 173 w 398"/>
                <a:gd name="T37" fmla="*/ 0 h 1172"/>
                <a:gd name="T38" fmla="*/ 0 w 398"/>
                <a:gd name="T39" fmla="*/ 11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8" h="1172">
                  <a:moveTo>
                    <a:pt x="0" y="1164"/>
                  </a:moveTo>
                  <a:lnTo>
                    <a:pt x="31" y="1170"/>
                  </a:lnTo>
                  <a:lnTo>
                    <a:pt x="87" y="1172"/>
                  </a:lnTo>
                  <a:lnTo>
                    <a:pt x="139" y="1161"/>
                  </a:lnTo>
                  <a:lnTo>
                    <a:pt x="188" y="1133"/>
                  </a:lnTo>
                  <a:lnTo>
                    <a:pt x="232" y="1081"/>
                  </a:lnTo>
                  <a:lnTo>
                    <a:pt x="274" y="1000"/>
                  </a:lnTo>
                  <a:lnTo>
                    <a:pt x="313" y="883"/>
                  </a:lnTo>
                  <a:lnTo>
                    <a:pt x="350" y="729"/>
                  </a:lnTo>
                  <a:lnTo>
                    <a:pt x="367" y="633"/>
                  </a:lnTo>
                  <a:lnTo>
                    <a:pt x="383" y="536"/>
                  </a:lnTo>
                  <a:lnTo>
                    <a:pt x="398" y="376"/>
                  </a:lnTo>
                  <a:lnTo>
                    <a:pt x="396" y="253"/>
                  </a:lnTo>
                  <a:lnTo>
                    <a:pt x="379" y="161"/>
                  </a:lnTo>
                  <a:lnTo>
                    <a:pt x="350" y="95"/>
                  </a:lnTo>
                  <a:lnTo>
                    <a:pt x="308" y="50"/>
                  </a:lnTo>
                  <a:lnTo>
                    <a:pt x="260" y="23"/>
                  </a:lnTo>
                  <a:lnTo>
                    <a:pt x="203" y="6"/>
                  </a:lnTo>
                  <a:lnTo>
                    <a:pt x="173" y="0"/>
                  </a:lnTo>
                  <a:lnTo>
                    <a:pt x="0" y="1164"/>
                  </a:lnTo>
                  <a:close/>
                </a:path>
              </a:pathLst>
            </a:custGeom>
            <a:solidFill>
              <a:srgbClr val="F4B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달 17">
              <a:extLst>
                <a:ext uri="{FF2B5EF4-FFF2-40B4-BE49-F238E27FC236}">
                  <a16:creationId xmlns:a16="http://schemas.microsoft.com/office/drawing/2014/main" id="{990ADDF0-1A1B-4C22-A06F-689A35583CE2}"/>
                </a:ext>
              </a:extLst>
            </p:cNvPr>
            <p:cNvSpPr/>
            <p:nvPr/>
          </p:nvSpPr>
          <p:spPr>
            <a:xfrm flipH="1">
              <a:off x="3103200" y="4640891"/>
              <a:ext cx="173399" cy="2189418"/>
            </a:xfrm>
            <a:prstGeom prst="mo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36" name="달 335">
              <a:extLst>
                <a:ext uri="{FF2B5EF4-FFF2-40B4-BE49-F238E27FC236}">
                  <a16:creationId xmlns:a16="http://schemas.microsoft.com/office/drawing/2014/main" id="{6A609464-D179-4FC5-919F-78F5C5DFC8C1}"/>
                </a:ext>
              </a:extLst>
            </p:cNvPr>
            <p:cNvSpPr/>
            <p:nvPr/>
          </p:nvSpPr>
          <p:spPr>
            <a:xfrm>
              <a:off x="8866529" y="4660808"/>
              <a:ext cx="173399" cy="2189418"/>
            </a:xfrm>
            <a:prstGeom prst="mo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2634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5" dur="2000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29" dur="20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1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다리꼴 4">
            <a:extLst>
              <a:ext uri="{FF2B5EF4-FFF2-40B4-BE49-F238E27FC236}">
                <a16:creationId xmlns:a16="http://schemas.microsoft.com/office/drawing/2014/main" id="{A295373C-FC31-40BF-98FD-8D715380AEC6}"/>
              </a:ext>
            </a:extLst>
          </p:cNvPr>
          <p:cNvSpPr/>
          <p:nvPr/>
        </p:nvSpPr>
        <p:spPr>
          <a:xfrm>
            <a:off x="-927100" y="6172200"/>
            <a:ext cx="13792200" cy="685800"/>
          </a:xfrm>
          <a:prstGeom prst="trapezoid">
            <a:avLst>
              <a:gd name="adj" fmla="val 15833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사다리꼴 5">
            <a:extLst>
              <a:ext uri="{FF2B5EF4-FFF2-40B4-BE49-F238E27FC236}">
                <a16:creationId xmlns:a16="http://schemas.microsoft.com/office/drawing/2014/main" id="{A0708D11-7B89-4D78-BCF6-9854DC4612DE}"/>
              </a:ext>
            </a:extLst>
          </p:cNvPr>
          <p:cNvSpPr/>
          <p:nvPr/>
        </p:nvSpPr>
        <p:spPr>
          <a:xfrm>
            <a:off x="1588" y="6261451"/>
            <a:ext cx="11934825" cy="91724"/>
          </a:xfrm>
          <a:prstGeom prst="trapezoid">
            <a:avLst>
              <a:gd name="adj" fmla="val 165256"/>
            </a:avLst>
          </a:prstGeom>
          <a:solidFill>
            <a:srgbClr val="4784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다리꼴 6">
            <a:extLst>
              <a:ext uri="{FF2B5EF4-FFF2-40B4-BE49-F238E27FC236}">
                <a16:creationId xmlns:a16="http://schemas.microsoft.com/office/drawing/2014/main" id="{563D4B21-3EFA-4DDD-844E-2202F117787F}"/>
              </a:ext>
            </a:extLst>
          </p:cNvPr>
          <p:cNvSpPr/>
          <p:nvPr/>
        </p:nvSpPr>
        <p:spPr>
          <a:xfrm>
            <a:off x="-267587" y="6442107"/>
            <a:ext cx="12456000" cy="108000"/>
          </a:xfrm>
          <a:prstGeom prst="trapezoid">
            <a:avLst>
              <a:gd name="adj" fmla="val 169666"/>
            </a:avLst>
          </a:prstGeom>
          <a:solidFill>
            <a:srgbClr val="4784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사다리꼴 7">
            <a:extLst>
              <a:ext uri="{FF2B5EF4-FFF2-40B4-BE49-F238E27FC236}">
                <a16:creationId xmlns:a16="http://schemas.microsoft.com/office/drawing/2014/main" id="{D40BD279-6BB6-4E37-9BB6-6B77E71C16E7}"/>
              </a:ext>
            </a:extLst>
          </p:cNvPr>
          <p:cNvSpPr/>
          <p:nvPr/>
        </p:nvSpPr>
        <p:spPr>
          <a:xfrm>
            <a:off x="-682644" y="6678000"/>
            <a:ext cx="13284000" cy="180000"/>
          </a:xfrm>
          <a:prstGeom prst="trapezoid">
            <a:avLst>
              <a:gd name="adj" fmla="val 156437"/>
            </a:avLst>
          </a:prstGeom>
          <a:solidFill>
            <a:srgbClr val="4784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EE1E3AFB-820C-4B69-9FB0-0E39714121F0}"/>
              </a:ext>
            </a:extLst>
          </p:cNvPr>
          <p:cNvSpPr/>
          <p:nvPr/>
        </p:nvSpPr>
        <p:spPr>
          <a:xfrm>
            <a:off x="990600" y="6172200"/>
            <a:ext cx="2044700" cy="685800"/>
          </a:xfrm>
          <a:prstGeom prst="parallelogram">
            <a:avLst>
              <a:gd name="adj" fmla="val 119445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9C72EDA8-1AA7-4F12-B54C-20F04A46B305}"/>
              </a:ext>
            </a:extLst>
          </p:cNvPr>
          <p:cNvSpPr/>
          <p:nvPr/>
        </p:nvSpPr>
        <p:spPr>
          <a:xfrm>
            <a:off x="3001962" y="6172200"/>
            <a:ext cx="2560638" cy="685800"/>
          </a:xfrm>
          <a:prstGeom prst="parallelogram">
            <a:avLst>
              <a:gd name="adj" fmla="val 87964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880A5111-5B20-4F1A-BA48-A3B62785D3F0}"/>
              </a:ext>
            </a:extLst>
          </p:cNvPr>
          <p:cNvSpPr/>
          <p:nvPr/>
        </p:nvSpPr>
        <p:spPr>
          <a:xfrm>
            <a:off x="5549013" y="6175375"/>
            <a:ext cx="2560638" cy="685800"/>
          </a:xfrm>
          <a:prstGeom prst="parallelogram">
            <a:avLst>
              <a:gd name="adj" fmla="val 45371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ABEFC2DA-A6F9-4100-98DF-E2C231DC6C09}"/>
              </a:ext>
            </a:extLst>
          </p:cNvPr>
          <p:cNvSpPr/>
          <p:nvPr/>
        </p:nvSpPr>
        <p:spPr>
          <a:xfrm>
            <a:off x="8282004" y="6169025"/>
            <a:ext cx="2560638" cy="685800"/>
          </a:xfrm>
          <a:prstGeom prst="parallelogram">
            <a:avLst>
              <a:gd name="adj" fmla="val 12038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사다리꼴 12">
            <a:extLst>
              <a:ext uri="{FF2B5EF4-FFF2-40B4-BE49-F238E27FC236}">
                <a16:creationId xmlns:a16="http://schemas.microsoft.com/office/drawing/2014/main" id="{F59C8EF2-BFE8-4D86-9E73-B9CE1CAB3805}"/>
              </a:ext>
            </a:extLst>
          </p:cNvPr>
          <p:cNvSpPr/>
          <p:nvPr/>
        </p:nvSpPr>
        <p:spPr>
          <a:xfrm>
            <a:off x="2634337" y="6172200"/>
            <a:ext cx="9302075" cy="685800"/>
          </a:xfrm>
          <a:prstGeom prst="trapezoid">
            <a:avLst>
              <a:gd name="adj" fmla="val 91667"/>
            </a:avLst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62CA3D6-7F91-4098-AFDA-B8C2795A2B45}"/>
              </a:ext>
            </a:extLst>
          </p:cNvPr>
          <p:cNvSpPr/>
          <p:nvPr/>
        </p:nvSpPr>
        <p:spPr>
          <a:xfrm>
            <a:off x="-2" y="6117827"/>
            <a:ext cx="12188413" cy="9298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>
            <a:outerShdw dist="63500" dir="16200000" rotWithShape="0">
              <a:schemeClr val="bg1">
                <a:lumMod val="8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641A5F65-861D-46EE-AC45-C4C54FE1F0CB}"/>
              </a:ext>
            </a:extLst>
          </p:cNvPr>
          <p:cNvGrpSpPr/>
          <p:nvPr/>
        </p:nvGrpSpPr>
        <p:grpSpPr>
          <a:xfrm rot="16200000">
            <a:off x="5464177" y="5669727"/>
            <a:ext cx="289789" cy="277516"/>
            <a:chOff x="8219575" y="-167548"/>
            <a:chExt cx="289789" cy="277516"/>
          </a:xfrm>
        </p:grpSpPr>
        <p:sp>
          <p:nvSpPr>
            <p:cNvPr id="50" name="타원 20">
              <a:extLst>
                <a:ext uri="{FF2B5EF4-FFF2-40B4-BE49-F238E27FC236}">
                  <a16:creationId xmlns:a16="http://schemas.microsoft.com/office/drawing/2014/main" id="{7924A7D9-3899-4DD7-9CB2-F611A3781AF3}"/>
                </a:ext>
              </a:extLst>
            </p:cNvPr>
            <p:cNvSpPr/>
            <p:nvPr/>
          </p:nvSpPr>
          <p:spPr>
            <a:xfrm>
              <a:off x="8296532" y="51706"/>
              <a:ext cx="47207" cy="58262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rgbClr val="684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타원 20">
              <a:extLst>
                <a:ext uri="{FF2B5EF4-FFF2-40B4-BE49-F238E27FC236}">
                  <a16:creationId xmlns:a16="http://schemas.microsoft.com/office/drawing/2014/main" id="{CE26D6E1-0CDE-43EE-9932-52C427BADC3E}"/>
                </a:ext>
              </a:extLst>
            </p:cNvPr>
            <p:cNvSpPr/>
            <p:nvPr/>
          </p:nvSpPr>
          <p:spPr>
            <a:xfrm>
              <a:off x="8289003" y="-59096"/>
              <a:ext cx="58285" cy="139614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타원 20">
              <a:extLst>
                <a:ext uri="{FF2B5EF4-FFF2-40B4-BE49-F238E27FC236}">
                  <a16:creationId xmlns:a16="http://schemas.microsoft.com/office/drawing/2014/main" id="{2742E587-4DF9-4FF6-BE61-EC4738D3741C}"/>
                </a:ext>
              </a:extLst>
            </p:cNvPr>
            <p:cNvSpPr/>
            <p:nvPr/>
          </p:nvSpPr>
          <p:spPr>
            <a:xfrm>
              <a:off x="8402008" y="4835"/>
              <a:ext cx="47207" cy="58262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rgbClr val="684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타원 20">
              <a:extLst>
                <a:ext uri="{FF2B5EF4-FFF2-40B4-BE49-F238E27FC236}">
                  <a16:creationId xmlns:a16="http://schemas.microsoft.com/office/drawing/2014/main" id="{CB4B9975-451F-4FBD-AB72-C3B08B3F9B0A}"/>
                </a:ext>
              </a:extLst>
            </p:cNvPr>
            <p:cNvSpPr/>
            <p:nvPr/>
          </p:nvSpPr>
          <p:spPr>
            <a:xfrm>
              <a:off x="8394479" y="-105967"/>
              <a:ext cx="58285" cy="139614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타원 20">
              <a:extLst>
                <a:ext uri="{FF2B5EF4-FFF2-40B4-BE49-F238E27FC236}">
                  <a16:creationId xmlns:a16="http://schemas.microsoft.com/office/drawing/2014/main" id="{19F8A7D3-0882-45C9-BF7E-086BC31E2378}"/>
                </a:ext>
              </a:extLst>
            </p:cNvPr>
            <p:cNvSpPr/>
            <p:nvPr/>
          </p:nvSpPr>
          <p:spPr>
            <a:xfrm>
              <a:off x="8473364" y="-105967"/>
              <a:ext cx="36000" cy="124205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타원 20">
              <a:extLst>
                <a:ext uri="{FF2B5EF4-FFF2-40B4-BE49-F238E27FC236}">
                  <a16:creationId xmlns:a16="http://schemas.microsoft.com/office/drawing/2014/main" id="{44E80521-D714-4108-8832-0045482D1276}"/>
                </a:ext>
              </a:extLst>
            </p:cNvPr>
            <p:cNvSpPr/>
            <p:nvPr/>
          </p:nvSpPr>
          <p:spPr>
            <a:xfrm>
              <a:off x="8219880" y="-114185"/>
              <a:ext cx="36000" cy="106176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타원 20">
              <a:extLst>
                <a:ext uri="{FF2B5EF4-FFF2-40B4-BE49-F238E27FC236}">
                  <a16:creationId xmlns:a16="http://schemas.microsoft.com/office/drawing/2014/main" id="{5EAFFDB3-23F8-4E03-B9C2-00CD56875EA6}"/>
                </a:ext>
              </a:extLst>
            </p:cNvPr>
            <p:cNvSpPr/>
            <p:nvPr/>
          </p:nvSpPr>
          <p:spPr>
            <a:xfrm>
              <a:off x="8219575" y="-147437"/>
              <a:ext cx="285539" cy="124213"/>
            </a:xfrm>
            <a:custGeom>
              <a:avLst/>
              <a:gdLst>
                <a:gd name="connsiteX0" fmla="*/ 0 w 403860"/>
                <a:gd name="connsiteY0" fmla="*/ 95249 h 190497"/>
                <a:gd name="connsiteX1" fmla="*/ 201930 w 403860"/>
                <a:gd name="connsiteY1" fmla="*/ 0 h 190497"/>
                <a:gd name="connsiteX2" fmla="*/ 403860 w 403860"/>
                <a:gd name="connsiteY2" fmla="*/ 95249 h 190497"/>
                <a:gd name="connsiteX3" fmla="*/ 201930 w 403860"/>
                <a:gd name="connsiteY3" fmla="*/ 190498 h 190497"/>
                <a:gd name="connsiteX4" fmla="*/ 0 w 403860"/>
                <a:gd name="connsiteY4" fmla="*/ 95249 h 190497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04"/>
                <a:gd name="connsiteY0" fmla="*/ 95249 h 190498"/>
                <a:gd name="connsiteX1" fmla="*/ 201974 w 403904"/>
                <a:gd name="connsiteY1" fmla="*/ 0 h 190498"/>
                <a:gd name="connsiteX2" fmla="*/ 403904 w 403904"/>
                <a:gd name="connsiteY2" fmla="*/ 95249 h 190498"/>
                <a:gd name="connsiteX3" fmla="*/ 201974 w 403904"/>
                <a:gd name="connsiteY3" fmla="*/ 190498 h 190498"/>
                <a:gd name="connsiteX4" fmla="*/ 44 w 403904"/>
                <a:gd name="connsiteY4" fmla="*/ 95249 h 190498"/>
                <a:gd name="connsiteX0" fmla="*/ 44 w 403948"/>
                <a:gd name="connsiteY0" fmla="*/ 95249 h 190498"/>
                <a:gd name="connsiteX1" fmla="*/ 201974 w 403948"/>
                <a:gd name="connsiteY1" fmla="*/ 0 h 190498"/>
                <a:gd name="connsiteX2" fmla="*/ 403904 w 403948"/>
                <a:gd name="connsiteY2" fmla="*/ 95249 h 190498"/>
                <a:gd name="connsiteX3" fmla="*/ 201974 w 403948"/>
                <a:gd name="connsiteY3" fmla="*/ 190498 h 190498"/>
                <a:gd name="connsiteX4" fmla="*/ 44 w 403948"/>
                <a:gd name="connsiteY4" fmla="*/ 95249 h 19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48" h="190498">
                  <a:moveTo>
                    <a:pt x="44" y="95249"/>
                  </a:moveTo>
                  <a:cubicBezTo>
                    <a:pt x="-2337" y="16450"/>
                    <a:pt x="90451" y="0"/>
                    <a:pt x="201974" y="0"/>
                  </a:cubicBezTo>
                  <a:cubicBezTo>
                    <a:pt x="313497" y="0"/>
                    <a:pt x="403904" y="21213"/>
                    <a:pt x="403904" y="95249"/>
                  </a:cubicBezTo>
                  <a:cubicBezTo>
                    <a:pt x="406285" y="162142"/>
                    <a:pt x="313497" y="190498"/>
                    <a:pt x="201974" y="190498"/>
                  </a:cubicBezTo>
                  <a:cubicBezTo>
                    <a:pt x="90451" y="190498"/>
                    <a:pt x="2425" y="174048"/>
                    <a:pt x="44" y="95249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A93FCEDF-EE68-4173-ABFB-110D6D3FAE99}"/>
                </a:ext>
              </a:extLst>
            </p:cNvPr>
            <p:cNvSpPr/>
            <p:nvPr/>
          </p:nvSpPr>
          <p:spPr>
            <a:xfrm>
              <a:off x="8289251" y="-167548"/>
              <a:ext cx="159544" cy="15954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6E245BE3-4194-45C1-8FA6-04141098AA07}"/>
              </a:ext>
            </a:extLst>
          </p:cNvPr>
          <p:cNvSpPr/>
          <p:nvPr/>
        </p:nvSpPr>
        <p:spPr>
          <a:xfrm>
            <a:off x="3336921" y="95250"/>
            <a:ext cx="5518159" cy="72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sz="2400" b="1" i="1" kern="0" dirty="0">
                <a:solidFill>
                  <a:prstClr val="white"/>
                </a:solidFill>
              </a:rPr>
              <a:t>PRESENTATION</a:t>
            </a:r>
          </a:p>
          <a:p>
            <a:pPr algn="ctr" latinLnBrk="0">
              <a:lnSpc>
                <a:spcPct val="300000"/>
              </a:lnSpc>
              <a:defRPr/>
            </a:pPr>
            <a:r>
              <a:rPr lang="en-US" altLang="ko-KR" sz="700" kern="0" dirty="0">
                <a:solidFill>
                  <a:prstClr val="white"/>
                </a:solidFill>
              </a:rPr>
              <a:t>Enjoy your stylish business and campus life with BIZCAM</a:t>
            </a:r>
            <a:endParaRPr lang="ko-KR" altLang="en-US" sz="4000" kern="0" dirty="0">
              <a:solidFill>
                <a:prstClr val="white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2D72287-671B-5F44-8975-96C41E182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644" y="-338429"/>
            <a:ext cx="12456000" cy="6599879"/>
          </a:xfrm>
          <a:prstGeom prst="rect">
            <a:avLst/>
          </a:prstGeom>
        </p:spPr>
      </p:pic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8171AB55-F60A-4D17-A8A5-EE1EAC799381}"/>
              </a:ext>
            </a:extLst>
          </p:cNvPr>
          <p:cNvGrpSpPr/>
          <p:nvPr/>
        </p:nvGrpSpPr>
        <p:grpSpPr>
          <a:xfrm>
            <a:off x="1632916" y="4734624"/>
            <a:ext cx="8874235" cy="10919038"/>
            <a:chOff x="1632916" y="-4061038"/>
            <a:chExt cx="8874235" cy="10919038"/>
          </a:xfrm>
        </p:grpSpPr>
        <p:sp>
          <p:nvSpPr>
            <p:cNvPr id="104" name="자유형: 도형 103">
              <a:extLst>
                <a:ext uri="{FF2B5EF4-FFF2-40B4-BE49-F238E27FC236}">
                  <a16:creationId xmlns:a16="http://schemas.microsoft.com/office/drawing/2014/main" id="{53A26F7B-160F-4055-A192-BF6EA45B7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2916" y="2661805"/>
              <a:ext cx="8874235" cy="4196195"/>
            </a:xfrm>
            <a:custGeom>
              <a:avLst/>
              <a:gdLst>
                <a:gd name="connsiteX0" fmla="*/ 4421898 w 8874235"/>
                <a:gd name="connsiteY0" fmla="*/ 0 h 4196195"/>
                <a:gd name="connsiteX1" fmla="*/ 4627784 w 8874235"/>
                <a:gd name="connsiteY1" fmla="*/ 1288 h 4196195"/>
                <a:gd name="connsiteX2" fmla="*/ 5030548 w 8874235"/>
                <a:gd name="connsiteY2" fmla="*/ 15456 h 4196195"/>
                <a:gd name="connsiteX3" fmla="*/ 5423018 w 8874235"/>
                <a:gd name="connsiteY3" fmla="*/ 38640 h 4196195"/>
                <a:gd name="connsiteX4" fmla="*/ 5801333 w 8874235"/>
                <a:gd name="connsiteY4" fmla="*/ 74703 h 4196195"/>
                <a:gd name="connsiteX5" fmla="*/ 6164207 w 8874235"/>
                <a:gd name="connsiteY5" fmla="*/ 121071 h 4196195"/>
                <a:gd name="connsiteX6" fmla="*/ 6509065 w 8874235"/>
                <a:gd name="connsiteY6" fmla="*/ 176454 h 4196195"/>
                <a:gd name="connsiteX7" fmla="*/ 6833335 w 8874235"/>
                <a:gd name="connsiteY7" fmla="*/ 240853 h 4196195"/>
                <a:gd name="connsiteX8" fmla="*/ 7138303 w 8874235"/>
                <a:gd name="connsiteY8" fmla="*/ 316845 h 4196195"/>
                <a:gd name="connsiteX9" fmla="*/ 7420109 w 8874235"/>
                <a:gd name="connsiteY9" fmla="*/ 399276 h 4196195"/>
                <a:gd name="connsiteX10" fmla="*/ 7677467 w 8874235"/>
                <a:gd name="connsiteY10" fmla="*/ 489435 h 4196195"/>
                <a:gd name="connsiteX11" fmla="*/ 7909089 w 8874235"/>
                <a:gd name="connsiteY11" fmla="*/ 586033 h 4196195"/>
                <a:gd name="connsiteX12" fmla="*/ 8112401 w 8874235"/>
                <a:gd name="connsiteY12" fmla="*/ 690360 h 4196195"/>
                <a:gd name="connsiteX13" fmla="*/ 8286117 w 8874235"/>
                <a:gd name="connsiteY13" fmla="*/ 799839 h 4196195"/>
                <a:gd name="connsiteX14" fmla="*/ 8428950 w 8874235"/>
                <a:gd name="connsiteY14" fmla="*/ 914470 h 4196195"/>
                <a:gd name="connsiteX15" fmla="*/ 8540900 w 8874235"/>
                <a:gd name="connsiteY15" fmla="*/ 1034252 h 4196195"/>
                <a:gd name="connsiteX16" fmla="*/ 8616821 w 8874235"/>
                <a:gd name="connsiteY16" fmla="*/ 1157899 h 4196195"/>
                <a:gd name="connsiteX17" fmla="*/ 8638696 w 8874235"/>
                <a:gd name="connsiteY17" fmla="*/ 1221010 h 4196195"/>
                <a:gd name="connsiteX18" fmla="*/ 8664432 w 8874235"/>
                <a:gd name="connsiteY18" fmla="*/ 1303441 h 4196195"/>
                <a:gd name="connsiteX19" fmla="*/ 8714617 w 8874235"/>
                <a:gd name="connsiteY19" fmla="*/ 1505655 h 4196195"/>
                <a:gd name="connsiteX20" fmla="*/ 8791824 w 8874235"/>
                <a:gd name="connsiteY20" fmla="*/ 1868867 h 4196195"/>
                <a:gd name="connsiteX21" fmla="*/ 8844582 w 8874235"/>
                <a:gd name="connsiteY21" fmla="*/ 2145784 h 4196195"/>
                <a:gd name="connsiteX22" fmla="*/ 8823014 w 8874235"/>
                <a:gd name="connsiteY22" fmla="*/ 2167898 h 4196195"/>
                <a:gd name="connsiteX23" fmla="*/ 8844582 w 8874235"/>
                <a:gd name="connsiteY23" fmla="*/ 2167898 h 4196195"/>
                <a:gd name="connsiteX24" fmla="*/ 8226767 w 8874235"/>
                <a:gd name="connsiteY24" fmla="*/ 3949616 h 4196195"/>
                <a:gd name="connsiteX25" fmla="*/ 8069319 w 8874235"/>
                <a:gd name="connsiteY25" fmla="*/ 4196195 h 4196195"/>
                <a:gd name="connsiteX26" fmla="*/ 797509 w 8874235"/>
                <a:gd name="connsiteY26" fmla="*/ 4196195 h 4196195"/>
                <a:gd name="connsiteX27" fmla="*/ 792662 w 8874235"/>
                <a:gd name="connsiteY27" fmla="*/ 4172311 h 4196195"/>
                <a:gd name="connsiteX28" fmla="*/ 17229 w 8874235"/>
                <a:gd name="connsiteY28" fmla="*/ 2167898 h 4196195"/>
                <a:gd name="connsiteX29" fmla="*/ 38797 w 8874235"/>
                <a:gd name="connsiteY29" fmla="*/ 2167898 h 4196195"/>
                <a:gd name="connsiteX30" fmla="*/ 17229 w 8874235"/>
                <a:gd name="connsiteY30" fmla="*/ 2145784 h 4196195"/>
                <a:gd name="connsiteX31" fmla="*/ 71274 w 8874235"/>
                <a:gd name="connsiteY31" fmla="*/ 1868867 h 4196195"/>
                <a:gd name="connsiteX32" fmla="*/ 172930 w 8874235"/>
                <a:gd name="connsiteY32" fmla="*/ 1393600 h 4196195"/>
                <a:gd name="connsiteX33" fmla="*/ 223115 w 8874235"/>
                <a:gd name="connsiteY33" fmla="*/ 1221010 h 4196195"/>
                <a:gd name="connsiteX34" fmla="*/ 244990 w 8874235"/>
                <a:gd name="connsiteY34" fmla="*/ 1157899 h 4196195"/>
                <a:gd name="connsiteX35" fmla="*/ 320911 w 8874235"/>
                <a:gd name="connsiteY35" fmla="*/ 1034252 h 4196195"/>
                <a:gd name="connsiteX36" fmla="*/ 430288 w 8874235"/>
                <a:gd name="connsiteY36" fmla="*/ 914470 h 4196195"/>
                <a:gd name="connsiteX37" fmla="*/ 573121 w 8874235"/>
                <a:gd name="connsiteY37" fmla="*/ 799839 h 4196195"/>
                <a:gd name="connsiteX38" fmla="*/ 745550 w 8874235"/>
                <a:gd name="connsiteY38" fmla="*/ 690360 h 4196195"/>
                <a:gd name="connsiteX39" fmla="*/ 947576 w 8874235"/>
                <a:gd name="connsiteY39" fmla="*/ 586033 h 4196195"/>
                <a:gd name="connsiteX40" fmla="*/ 1176624 w 8874235"/>
                <a:gd name="connsiteY40" fmla="*/ 489435 h 4196195"/>
                <a:gd name="connsiteX41" fmla="*/ 1432694 w 8874235"/>
                <a:gd name="connsiteY41" fmla="*/ 399276 h 4196195"/>
                <a:gd name="connsiteX42" fmla="*/ 1711927 w 8874235"/>
                <a:gd name="connsiteY42" fmla="*/ 316845 h 4196195"/>
                <a:gd name="connsiteX43" fmla="*/ 2015608 w 8874235"/>
                <a:gd name="connsiteY43" fmla="*/ 240853 h 4196195"/>
                <a:gd name="connsiteX44" fmla="*/ 2339878 w 8874235"/>
                <a:gd name="connsiteY44" fmla="*/ 176454 h 4196195"/>
                <a:gd name="connsiteX45" fmla="*/ 2682163 w 8874235"/>
                <a:gd name="connsiteY45" fmla="*/ 121071 h 4196195"/>
                <a:gd name="connsiteX46" fmla="*/ 3043750 w 8874235"/>
                <a:gd name="connsiteY46" fmla="*/ 74703 h 4196195"/>
                <a:gd name="connsiteX47" fmla="*/ 3419492 w 8874235"/>
                <a:gd name="connsiteY47" fmla="*/ 38640 h 4196195"/>
                <a:gd name="connsiteX48" fmla="*/ 3810675 w 8874235"/>
                <a:gd name="connsiteY48" fmla="*/ 15456 h 4196195"/>
                <a:gd name="connsiteX49" fmla="*/ 4214726 w 8874235"/>
                <a:gd name="connsiteY49" fmla="*/ 1288 h 4196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8874235" h="4196195">
                  <a:moveTo>
                    <a:pt x="4421898" y="0"/>
                  </a:moveTo>
                  <a:lnTo>
                    <a:pt x="4627784" y="1288"/>
                  </a:lnTo>
                  <a:lnTo>
                    <a:pt x="5030548" y="15456"/>
                  </a:lnTo>
                  <a:lnTo>
                    <a:pt x="5423018" y="38640"/>
                  </a:lnTo>
                  <a:lnTo>
                    <a:pt x="5801333" y="74703"/>
                  </a:lnTo>
                  <a:lnTo>
                    <a:pt x="6164207" y="121071"/>
                  </a:lnTo>
                  <a:lnTo>
                    <a:pt x="6509065" y="176454"/>
                  </a:lnTo>
                  <a:lnTo>
                    <a:pt x="6833335" y="240853"/>
                  </a:lnTo>
                  <a:lnTo>
                    <a:pt x="7138303" y="316845"/>
                  </a:lnTo>
                  <a:lnTo>
                    <a:pt x="7420109" y="399276"/>
                  </a:lnTo>
                  <a:lnTo>
                    <a:pt x="7677467" y="489435"/>
                  </a:lnTo>
                  <a:lnTo>
                    <a:pt x="7909089" y="586033"/>
                  </a:lnTo>
                  <a:lnTo>
                    <a:pt x="8112401" y="690360"/>
                  </a:lnTo>
                  <a:lnTo>
                    <a:pt x="8286117" y="799839"/>
                  </a:lnTo>
                  <a:lnTo>
                    <a:pt x="8428950" y="914470"/>
                  </a:lnTo>
                  <a:lnTo>
                    <a:pt x="8540900" y="1034252"/>
                  </a:lnTo>
                  <a:lnTo>
                    <a:pt x="8616821" y="1157899"/>
                  </a:lnTo>
                  <a:lnTo>
                    <a:pt x="8638696" y="1221010"/>
                  </a:lnTo>
                  <a:lnTo>
                    <a:pt x="8664432" y="1303441"/>
                  </a:lnTo>
                  <a:lnTo>
                    <a:pt x="8714617" y="1505655"/>
                  </a:lnTo>
                  <a:lnTo>
                    <a:pt x="8791824" y="1868867"/>
                  </a:lnTo>
                  <a:lnTo>
                    <a:pt x="8844582" y="2145784"/>
                  </a:lnTo>
                  <a:lnTo>
                    <a:pt x="8823014" y="2167898"/>
                  </a:lnTo>
                  <a:lnTo>
                    <a:pt x="8844582" y="2167898"/>
                  </a:lnTo>
                  <a:cubicBezTo>
                    <a:pt x="9011269" y="2942841"/>
                    <a:pt x="8429947" y="3418461"/>
                    <a:pt x="8226767" y="3949616"/>
                  </a:cubicBezTo>
                  <a:lnTo>
                    <a:pt x="8069319" y="4196195"/>
                  </a:lnTo>
                  <a:lnTo>
                    <a:pt x="797509" y="4196195"/>
                  </a:lnTo>
                  <a:lnTo>
                    <a:pt x="792662" y="4172311"/>
                  </a:lnTo>
                  <a:cubicBezTo>
                    <a:pt x="638692" y="3613478"/>
                    <a:pt x="-123414" y="2894407"/>
                    <a:pt x="17229" y="2167898"/>
                  </a:cubicBezTo>
                  <a:lnTo>
                    <a:pt x="38797" y="2167898"/>
                  </a:lnTo>
                  <a:lnTo>
                    <a:pt x="17229" y="2145784"/>
                  </a:lnTo>
                  <a:lnTo>
                    <a:pt x="71274" y="1868867"/>
                  </a:lnTo>
                  <a:lnTo>
                    <a:pt x="172930" y="1393600"/>
                  </a:lnTo>
                  <a:lnTo>
                    <a:pt x="223115" y="1221010"/>
                  </a:lnTo>
                  <a:lnTo>
                    <a:pt x="244990" y="1157899"/>
                  </a:lnTo>
                  <a:lnTo>
                    <a:pt x="320911" y="1034252"/>
                  </a:lnTo>
                  <a:lnTo>
                    <a:pt x="430288" y="914470"/>
                  </a:lnTo>
                  <a:lnTo>
                    <a:pt x="573121" y="799839"/>
                  </a:lnTo>
                  <a:lnTo>
                    <a:pt x="745550" y="690360"/>
                  </a:lnTo>
                  <a:lnTo>
                    <a:pt x="947576" y="586033"/>
                  </a:lnTo>
                  <a:lnTo>
                    <a:pt x="1176624" y="489435"/>
                  </a:lnTo>
                  <a:lnTo>
                    <a:pt x="1432694" y="399276"/>
                  </a:lnTo>
                  <a:lnTo>
                    <a:pt x="1711927" y="316845"/>
                  </a:lnTo>
                  <a:lnTo>
                    <a:pt x="2015608" y="240853"/>
                  </a:lnTo>
                  <a:lnTo>
                    <a:pt x="2339878" y="176454"/>
                  </a:lnTo>
                  <a:lnTo>
                    <a:pt x="2682163" y="121071"/>
                  </a:lnTo>
                  <a:lnTo>
                    <a:pt x="3043750" y="74703"/>
                  </a:lnTo>
                  <a:lnTo>
                    <a:pt x="3419492" y="38640"/>
                  </a:lnTo>
                  <a:lnTo>
                    <a:pt x="3810675" y="15456"/>
                  </a:lnTo>
                  <a:lnTo>
                    <a:pt x="4214726" y="128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75000"/>
                    <a:shade val="30000"/>
                    <a:satMod val="115000"/>
                  </a:schemeClr>
                </a:gs>
                <a:gs pos="50000">
                  <a:schemeClr val="tx2">
                    <a:lumMod val="75000"/>
                    <a:shade val="67500"/>
                    <a:satMod val="115000"/>
                  </a:schemeClr>
                </a:gs>
                <a:gs pos="100000">
                  <a:schemeClr val="tx2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Freeform 8">
              <a:extLst>
                <a:ext uri="{FF2B5EF4-FFF2-40B4-BE49-F238E27FC236}">
                  <a16:creationId xmlns:a16="http://schemas.microsoft.com/office/drawing/2014/main" id="{646F42B5-24B6-4240-809F-1021E133FE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2316" y="1391381"/>
              <a:ext cx="1923020" cy="1644994"/>
            </a:xfrm>
            <a:custGeom>
              <a:avLst/>
              <a:gdLst>
                <a:gd name="T0" fmla="*/ 1494 w 1494"/>
                <a:gd name="T1" fmla="*/ 0 h 1278"/>
                <a:gd name="T2" fmla="*/ 0 w 1494"/>
                <a:gd name="T3" fmla="*/ 0 h 1278"/>
                <a:gd name="T4" fmla="*/ 22 w 1494"/>
                <a:gd name="T5" fmla="*/ 65 h 1278"/>
                <a:gd name="T6" fmla="*/ 55 w 1494"/>
                <a:gd name="T7" fmla="*/ 189 h 1278"/>
                <a:gd name="T8" fmla="*/ 89 w 1494"/>
                <a:gd name="T9" fmla="*/ 357 h 1278"/>
                <a:gd name="T10" fmla="*/ 109 w 1494"/>
                <a:gd name="T11" fmla="*/ 550 h 1278"/>
                <a:gd name="T12" fmla="*/ 105 w 1494"/>
                <a:gd name="T13" fmla="*/ 710 h 1278"/>
                <a:gd name="T14" fmla="*/ 88 w 1494"/>
                <a:gd name="T15" fmla="*/ 836 h 1278"/>
                <a:gd name="T16" fmla="*/ 62 w 1494"/>
                <a:gd name="T17" fmla="*/ 929 h 1278"/>
                <a:gd name="T18" fmla="*/ 26 w 1494"/>
                <a:gd name="T19" fmla="*/ 1014 h 1278"/>
                <a:gd name="T20" fmla="*/ 20 w 1494"/>
                <a:gd name="T21" fmla="*/ 1024 h 1278"/>
                <a:gd name="T22" fmla="*/ 27 w 1494"/>
                <a:gd name="T23" fmla="*/ 1032 h 1278"/>
                <a:gd name="T24" fmla="*/ 86 w 1494"/>
                <a:gd name="T25" fmla="*/ 1082 h 1278"/>
                <a:gd name="T26" fmla="*/ 154 w 1494"/>
                <a:gd name="T27" fmla="*/ 1127 h 1278"/>
                <a:gd name="T28" fmla="*/ 243 w 1494"/>
                <a:gd name="T29" fmla="*/ 1174 h 1278"/>
                <a:gd name="T30" fmla="*/ 356 w 1494"/>
                <a:gd name="T31" fmla="*/ 1219 h 1278"/>
                <a:gd name="T32" fmla="*/ 494 w 1494"/>
                <a:gd name="T33" fmla="*/ 1255 h 1278"/>
                <a:gd name="T34" fmla="*/ 655 w 1494"/>
                <a:gd name="T35" fmla="*/ 1275 h 1278"/>
                <a:gd name="T36" fmla="*/ 747 w 1494"/>
                <a:gd name="T37" fmla="*/ 1278 h 1278"/>
                <a:gd name="T38" fmla="*/ 839 w 1494"/>
                <a:gd name="T39" fmla="*/ 1275 h 1278"/>
                <a:gd name="T40" fmla="*/ 1000 w 1494"/>
                <a:gd name="T41" fmla="*/ 1255 h 1278"/>
                <a:gd name="T42" fmla="*/ 1138 w 1494"/>
                <a:gd name="T43" fmla="*/ 1219 h 1278"/>
                <a:gd name="T44" fmla="*/ 1251 w 1494"/>
                <a:gd name="T45" fmla="*/ 1174 h 1278"/>
                <a:gd name="T46" fmla="*/ 1340 w 1494"/>
                <a:gd name="T47" fmla="*/ 1127 h 1278"/>
                <a:gd name="T48" fmla="*/ 1408 w 1494"/>
                <a:gd name="T49" fmla="*/ 1082 h 1278"/>
                <a:gd name="T50" fmla="*/ 1467 w 1494"/>
                <a:gd name="T51" fmla="*/ 1032 h 1278"/>
                <a:gd name="T52" fmla="*/ 1474 w 1494"/>
                <a:gd name="T53" fmla="*/ 1024 h 1278"/>
                <a:gd name="T54" fmla="*/ 1468 w 1494"/>
                <a:gd name="T55" fmla="*/ 1014 h 1278"/>
                <a:gd name="T56" fmla="*/ 1432 w 1494"/>
                <a:gd name="T57" fmla="*/ 929 h 1278"/>
                <a:gd name="T58" fmla="*/ 1406 w 1494"/>
                <a:gd name="T59" fmla="*/ 836 h 1278"/>
                <a:gd name="T60" fmla="*/ 1389 w 1494"/>
                <a:gd name="T61" fmla="*/ 710 h 1278"/>
                <a:gd name="T62" fmla="*/ 1385 w 1494"/>
                <a:gd name="T63" fmla="*/ 550 h 1278"/>
                <a:gd name="T64" fmla="*/ 1405 w 1494"/>
                <a:gd name="T65" fmla="*/ 357 h 1278"/>
                <a:gd name="T66" fmla="*/ 1439 w 1494"/>
                <a:gd name="T67" fmla="*/ 189 h 1278"/>
                <a:gd name="T68" fmla="*/ 1472 w 1494"/>
                <a:gd name="T69" fmla="*/ 65 h 1278"/>
                <a:gd name="T70" fmla="*/ 1494 w 1494"/>
                <a:gd name="T71" fmla="*/ 0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94" h="1278">
                  <a:moveTo>
                    <a:pt x="1494" y="0"/>
                  </a:moveTo>
                  <a:lnTo>
                    <a:pt x="0" y="0"/>
                  </a:lnTo>
                  <a:lnTo>
                    <a:pt x="22" y="65"/>
                  </a:lnTo>
                  <a:lnTo>
                    <a:pt x="55" y="189"/>
                  </a:lnTo>
                  <a:lnTo>
                    <a:pt x="89" y="357"/>
                  </a:lnTo>
                  <a:lnTo>
                    <a:pt x="109" y="550"/>
                  </a:lnTo>
                  <a:lnTo>
                    <a:pt x="105" y="710"/>
                  </a:lnTo>
                  <a:lnTo>
                    <a:pt x="88" y="836"/>
                  </a:lnTo>
                  <a:lnTo>
                    <a:pt x="62" y="929"/>
                  </a:lnTo>
                  <a:lnTo>
                    <a:pt x="26" y="1014"/>
                  </a:lnTo>
                  <a:lnTo>
                    <a:pt x="20" y="1024"/>
                  </a:lnTo>
                  <a:lnTo>
                    <a:pt x="27" y="1032"/>
                  </a:lnTo>
                  <a:lnTo>
                    <a:pt x="86" y="1082"/>
                  </a:lnTo>
                  <a:lnTo>
                    <a:pt x="154" y="1127"/>
                  </a:lnTo>
                  <a:lnTo>
                    <a:pt x="243" y="1174"/>
                  </a:lnTo>
                  <a:lnTo>
                    <a:pt x="356" y="1219"/>
                  </a:lnTo>
                  <a:lnTo>
                    <a:pt x="494" y="1255"/>
                  </a:lnTo>
                  <a:lnTo>
                    <a:pt x="655" y="1275"/>
                  </a:lnTo>
                  <a:lnTo>
                    <a:pt x="747" y="1278"/>
                  </a:lnTo>
                  <a:lnTo>
                    <a:pt x="839" y="1275"/>
                  </a:lnTo>
                  <a:lnTo>
                    <a:pt x="1000" y="1255"/>
                  </a:lnTo>
                  <a:lnTo>
                    <a:pt x="1138" y="1219"/>
                  </a:lnTo>
                  <a:lnTo>
                    <a:pt x="1251" y="1174"/>
                  </a:lnTo>
                  <a:lnTo>
                    <a:pt x="1340" y="1127"/>
                  </a:lnTo>
                  <a:lnTo>
                    <a:pt x="1408" y="1082"/>
                  </a:lnTo>
                  <a:lnTo>
                    <a:pt x="1467" y="1032"/>
                  </a:lnTo>
                  <a:lnTo>
                    <a:pt x="1474" y="1024"/>
                  </a:lnTo>
                  <a:lnTo>
                    <a:pt x="1468" y="1014"/>
                  </a:lnTo>
                  <a:lnTo>
                    <a:pt x="1432" y="929"/>
                  </a:lnTo>
                  <a:lnTo>
                    <a:pt x="1406" y="836"/>
                  </a:lnTo>
                  <a:lnTo>
                    <a:pt x="1389" y="710"/>
                  </a:lnTo>
                  <a:lnTo>
                    <a:pt x="1385" y="550"/>
                  </a:lnTo>
                  <a:lnTo>
                    <a:pt x="1405" y="357"/>
                  </a:lnTo>
                  <a:lnTo>
                    <a:pt x="1439" y="189"/>
                  </a:lnTo>
                  <a:lnTo>
                    <a:pt x="1472" y="65"/>
                  </a:lnTo>
                  <a:lnTo>
                    <a:pt x="1494" y="0"/>
                  </a:lnTo>
                  <a:close/>
                </a:path>
              </a:pathLst>
            </a:custGeom>
            <a:gradFill>
              <a:gsLst>
                <a:gs pos="0">
                  <a:srgbClr val="ECA86A"/>
                </a:gs>
                <a:gs pos="100000">
                  <a:srgbClr val="F3C9A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 9">
              <a:extLst>
                <a:ext uri="{FF2B5EF4-FFF2-40B4-BE49-F238E27FC236}">
                  <a16:creationId xmlns:a16="http://schemas.microsoft.com/office/drawing/2014/main" id="{04C935D0-E88A-4BEE-99FA-9A0E0EF31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2080" y="-4061038"/>
              <a:ext cx="4363477" cy="6047085"/>
            </a:xfrm>
            <a:custGeom>
              <a:avLst/>
              <a:gdLst>
                <a:gd name="T0" fmla="*/ 3387 w 3388"/>
                <a:gd name="T1" fmla="*/ 2019 h 4697"/>
                <a:gd name="T2" fmla="*/ 3336 w 3388"/>
                <a:gd name="T3" fmla="*/ 1445 h 4697"/>
                <a:gd name="T4" fmla="*/ 3222 w 3388"/>
                <a:gd name="T5" fmla="*/ 987 h 4697"/>
                <a:gd name="T6" fmla="*/ 3053 w 3388"/>
                <a:gd name="T7" fmla="*/ 631 h 4697"/>
                <a:gd name="T8" fmla="*/ 2834 w 3388"/>
                <a:gd name="T9" fmla="*/ 366 h 4697"/>
                <a:gd name="T10" fmla="*/ 2573 w 3388"/>
                <a:gd name="T11" fmla="*/ 183 h 4697"/>
                <a:gd name="T12" fmla="*/ 2277 w 3388"/>
                <a:gd name="T13" fmla="*/ 67 h 4697"/>
                <a:gd name="T14" fmla="*/ 1953 w 3388"/>
                <a:gd name="T15" fmla="*/ 11 h 4697"/>
                <a:gd name="T16" fmla="*/ 1694 w 3388"/>
                <a:gd name="T17" fmla="*/ 0 h 4697"/>
                <a:gd name="T18" fmla="*/ 1436 w 3388"/>
                <a:gd name="T19" fmla="*/ 11 h 4697"/>
                <a:gd name="T20" fmla="*/ 1111 w 3388"/>
                <a:gd name="T21" fmla="*/ 67 h 4697"/>
                <a:gd name="T22" fmla="*/ 816 w 3388"/>
                <a:gd name="T23" fmla="*/ 183 h 4697"/>
                <a:gd name="T24" fmla="*/ 554 w 3388"/>
                <a:gd name="T25" fmla="*/ 366 h 4697"/>
                <a:gd name="T26" fmla="*/ 335 w 3388"/>
                <a:gd name="T27" fmla="*/ 631 h 4697"/>
                <a:gd name="T28" fmla="*/ 167 w 3388"/>
                <a:gd name="T29" fmla="*/ 987 h 4697"/>
                <a:gd name="T30" fmla="*/ 52 w 3388"/>
                <a:gd name="T31" fmla="*/ 1445 h 4697"/>
                <a:gd name="T32" fmla="*/ 1 w 3388"/>
                <a:gd name="T33" fmla="*/ 2019 h 4697"/>
                <a:gd name="T34" fmla="*/ 0 w 3388"/>
                <a:gd name="T35" fmla="*/ 2294 h 4697"/>
                <a:gd name="T36" fmla="*/ 32 w 3388"/>
                <a:gd name="T37" fmla="*/ 2709 h 4697"/>
                <a:gd name="T38" fmla="*/ 102 w 3388"/>
                <a:gd name="T39" fmla="*/ 3078 h 4697"/>
                <a:gd name="T40" fmla="*/ 203 w 3388"/>
                <a:gd name="T41" fmla="*/ 3402 h 4697"/>
                <a:gd name="T42" fmla="*/ 296 w 3388"/>
                <a:gd name="T43" fmla="*/ 3619 h 4697"/>
                <a:gd name="T44" fmla="*/ 415 w 3388"/>
                <a:gd name="T45" fmla="*/ 3830 h 4697"/>
                <a:gd name="T46" fmla="*/ 589 w 3388"/>
                <a:gd name="T47" fmla="*/ 4071 h 4697"/>
                <a:gd name="T48" fmla="*/ 776 w 3388"/>
                <a:gd name="T49" fmla="*/ 4268 h 4697"/>
                <a:gd name="T50" fmla="*/ 970 w 3388"/>
                <a:gd name="T51" fmla="*/ 4424 h 4697"/>
                <a:gd name="T52" fmla="*/ 1164 w 3388"/>
                <a:gd name="T53" fmla="*/ 4542 h 4697"/>
                <a:gd name="T54" fmla="*/ 1478 w 3388"/>
                <a:gd name="T55" fmla="*/ 4666 h 4697"/>
                <a:gd name="T56" fmla="*/ 1694 w 3388"/>
                <a:gd name="T57" fmla="*/ 4697 h 4697"/>
                <a:gd name="T58" fmla="*/ 1910 w 3388"/>
                <a:gd name="T59" fmla="*/ 4666 h 4697"/>
                <a:gd name="T60" fmla="*/ 2224 w 3388"/>
                <a:gd name="T61" fmla="*/ 4542 h 4697"/>
                <a:gd name="T62" fmla="*/ 2418 w 3388"/>
                <a:gd name="T63" fmla="*/ 4424 h 4697"/>
                <a:gd name="T64" fmla="*/ 2612 w 3388"/>
                <a:gd name="T65" fmla="*/ 4268 h 4697"/>
                <a:gd name="T66" fmla="*/ 2799 w 3388"/>
                <a:gd name="T67" fmla="*/ 4071 h 4697"/>
                <a:gd name="T68" fmla="*/ 2973 w 3388"/>
                <a:gd name="T69" fmla="*/ 3830 h 4697"/>
                <a:gd name="T70" fmla="*/ 3092 w 3388"/>
                <a:gd name="T71" fmla="*/ 3619 h 4697"/>
                <a:gd name="T72" fmla="*/ 3185 w 3388"/>
                <a:gd name="T73" fmla="*/ 3402 h 4697"/>
                <a:gd name="T74" fmla="*/ 3286 w 3388"/>
                <a:gd name="T75" fmla="*/ 3078 h 4697"/>
                <a:gd name="T76" fmla="*/ 3356 w 3388"/>
                <a:gd name="T77" fmla="*/ 2709 h 4697"/>
                <a:gd name="T78" fmla="*/ 3388 w 3388"/>
                <a:gd name="T79" fmla="*/ 2294 h 4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88" h="4697">
                  <a:moveTo>
                    <a:pt x="3388" y="2183"/>
                  </a:moveTo>
                  <a:lnTo>
                    <a:pt x="3387" y="2019"/>
                  </a:lnTo>
                  <a:lnTo>
                    <a:pt x="3369" y="1718"/>
                  </a:lnTo>
                  <a:lnTo>
                    <a:pt x="3336" y="1445"/>
                  </a:lnTo>
                  <a:lnTo>
                    <a:pt x="3286" y="1203"/>
                  </a:lnTo>
                  <a:lnTo>
                    <a:pt x="3222" y="987"/>
                  </a:lnTo>
                  <a:lnTo>
                    <a:pt x="3143" y="797"/>
                  </a:lnTo>
                  <a:lnTo>
                    <a:pt x="3053" y="631"/>
                  </a:lnTo>
                  <a:lnTo>
                    <a:pt x="2949" y="488"/>
                  </a:lnTo>
                  <a:lnTo>
                    <a:pt x="2834" y="366"/>
                  </a:lnTo>
                  <a:lnTo>
                    <a:pt x="2709" y="265"/>
                  </a:lnTo>
                  <a:lnTo>
                    <a:pt x="2573" y="183"/>
                  </a:lnTo>
                  <a:lnTo>
                    <a:pt x="2429" y="116"/>
                  </a:lnTo>
                  <a:lnTo>
                    <a:pt x="2277" y="67"/>
                  </a:lnTo>
                  <a:lnTo>
                    <a:pt x="2119" y="33"/>
                  </a:lnTo>
                  <a:lnTo>
                    <a:pt x="1953" y="11"/>
                  </a:lnTo>
                  <a:lnTo>
                    <a:pt x="1782" y="1"/>
                  </a:lnTo>
                  <a:lnTo>
                    <a:pt x="1694" y="0"/>
                  </a:lnTo>
                  <a:lnTo>
                    <a:pt x="1606" y="1"/>
                  </a:lnTo>
                  <a:lnTo>
                    <a:pt x="1436" y="11"/>
                  </a:lnTo>
                  <a:lnTo>
                    <a:pt x="1271" y="33"/>
                  </a:lnTo>
                  <a:lnTo>
                    <a:pt x="1111" y="67"/>
                  </a:lnTo>
                  <a:lnTo>
                    <a:pt x="960" y="116"/>
                  </a:lnTo>
                  <a:lnTo>
                    <a:pt x="816" y="183"/>
                  </a:lnTo>
                  <a:lnTo>
                    <a:pt x="681" y="265"/>
                  </a:lnTo>
                  <a:lnTo>
                    <a:pt x="554" y="366"/>
                  </a:lnTo>
                  <a:lnTo>
                    <a:pt x="439" y="488"/>
                  </a:lnTo>
                  <a:lnTo>
                    <a:pt x="335" y="631"/>
                  </a:lnTo>
                  <a:lnTo>
                    <a:pt x="245" y="797"/>
                  </a:lnTo>
                  <a:lnTo>
                    <a:pt x="167" y="987"/>
                  </a:lnTo>
                  <a:lnTo>
                    <a:pt x="102" y="1203"/>
                  </a:lnTo>
                  <a:lnTo>
                    <a:pt x="52" y="1445"/>
                  </a:lnTo>
                  <a:lnTo>
                    <a:pt x="19" y="1718"/>
                  </a:lnTo>
                  <a:lnTo>
                    <a:pt x="1" y="2019"/>
                  </a:lnTo>
                  <a:lnTo>
                    <a:pt x="0" y="2183"/>
                  </a:lnTo>
                  <a:lnTo>
                    <a:pt x="0" y="2294"/>
                  </a:lnTo>
                  <a:lnTo>
                    <a:pt x="12" y="2507"/>
                  </a:lnTo>
                  <a:lnTo>
                    <a:pt x="32" y="2709"/>
                  </a:lnTo>
                  <a:lnTo>
                    <a:pt x="62" y="2899"/>
                  </a:lnTo>
                  <a:lnTo>
                    <a:pt x="102" y="3078"/>
                  </a:lnTo>
                  <a:lnTo>
                    <a:pt x="148" y="3245"/>
                  </a:lnTo>
                  <a:lnTo>
                    <a:pt x="203" y="3402"/>
                  </a:lnTo>
                  <a:lnTo>
                    <a:pt x="263" y="3549"/>
                  </a:lnTo>
                  <a:lnTo>
                    <a:pt x="296" y="3619"/>
                  </a:lnTo>
                  <a:lnTo>
                    <a:pt x="334" y="3692"/>
                  </a:lnTo>
                  <a:lnTo>
                    <a:pt x="415" y="3830"/>
                  </a:lnTo>
                  <a:lnTo>
                    <a:pt x="499" y="3956"/>
                  </a:lnTo>
                  <a:lnTo>
                    <a:pt x="589" y="4071"/>
                  </a:lnTo>
                  <a:lnTo>
                    <a:pt x="681" y="4175"/>
                  </a:lnTo>
                  <a:lnTo>
                    <a:pt x="776" y="4268"/>
                  </a:lnTo>
                  <a:lnTo>
                    <a:pt x="874" y="4351"/>
                  </a:lnTo>
                  <a:lnTo>
                    <a:pt x="970" y="4424"/>
                  </a:lnTo>
                  <a:lnTo>
                    <a:pt x="1068" y="4488"/>
                  </a:lnTo>
                  <a:lnTo>
                    <a:pt x="1164" y="4542"/>
                  </a:lnTo>
                  <a:lnTo>
                    <a:pt x="1304" y="4609"/>
                  </a:lnTo>
                  <a:lnTo>
                    <a:pt x="1478" y="4666"/>
                  </a:lnTo>
                  <a:lnTo>
                    <a:pt x="1629" y="4694"/>
                  </a:lnTo>
                  <a:lnTo>
                    <a:pt x="1694" y="4697"/>
                  </a:lnTo>
                  <a:lnTo>
                    <a:pt x="1759" y="4694"/>
                  </a:lnTo>
                  <a:lnTo>
                    <a:pt x="1910" y="4666"/>
                  </a:lnTo>
                  <a:lnTo>
                    <a:pt x="2084" y="4609"/>
                  </a:lnTo>
                  <a:lnTo>
                    <a:pt x="2224" y="4542"/>
                  </a:lnTo>
                  <a:lnTo>
                    <a:pt x="2320" y="4488"/>
                  </a:lnTo>
                  <a:lnTo>
                    <a:pt x="2418" y="4424"/>
                  </a:lnTo>
                  <a:lnTo>
                    <a:pt x="2514" y="4351"/>
                  </a:lnTo>
                  <a:lnTo>
                    <a:pt x="2612" y="4268"/>
                  </a:lnTo>
                  <a:lnTo>
                    <a:pt x="2707" y="4175"/>
                  </a:lnTo>
                  <a:lnTo>
                    <a:pt x="2799" y="4071"/>
                  </a:lnTo>
                  <a:lnTo>
                    <a:pt x="2889" y="3956"/>
                  </a:lnTo>
                  <a:lnTo>
                    <a:pt x="2973" y="3830"/>
                  </a:lnTo>
                  <a:lnTo>
                    <a:pt x="3054" y="3692"/>
                  </a:lnTo>
                  <a:lnTo>
                    <a:pt x="3092" y="3619"/>
                  </a:lnTo>
                  <a:lnTo>
                    <a:pt x="3125" y="3549"/>
                  </a:lnTo>
                  <a:lnTo>
                    <a:pt x="3185" y="3402"/>
                  </a:lnTo>
                  <a:lnTo>
                    <a:pt x="3240" y="3245"/>
                  </a:lnTo>
                  <a:lnTo>
                    <a:pt x="3286" y="3078"/>
                  </a:lnTo>
                  <a:lnTo>
                    <a:pt x="3326" y="2899"/>
                  </a:lnTo>
                  <a:lnTo>
                    <a:pt x="3356" y="2709"/>
                  </a:lnTo>
                  <a:lnTo>
                    <a:pt x="3376" y="2507"/>
                  </a:lnTo>
                  <a:lnTo>
                    <a:pt x="3388" y="2294"/>
                  </a:lnTo>
                  <a:lnTo>
                    <a:pt x="3388" y="2183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 11">
              <a:extLst>
                <a:ext uri="{FF2B5EF4-FFF2-40B4-BE49-F238E27FC236}">
                  <a16:creationId xmlns:a16="http://schemas.microsoft.com/office/drawing/2014/main" id="{1BB8AF59-E231-42D5-8A12-0EC6B57E9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4950" y="-1180371"/>
              <a:ext cx="509719" cy="1509844"/>
            </a:xfrm>
            <a:custGeom>
              <a:avLst/>
              <a:gdLst>
                <a:gd name="T0" fmla="*/ 397 w 397"/>
                <a:gd name="T1" fmla="*/ 1164 h 1172"/>
                <a:gd name="T2" fmla="*/ 367 w 397"/>
                <a:gd name="T3" fmla="*/ 1170 h 1172"/>
                <a:gd name="T4" fmla="*/ 311 w 397"/>
                <a:gd name="T5" fmla="*/ 1172 h 1172"/>
                <a:gd name="T6" fmla="*/ 259 w 397"/>
                <a:gd name="T7" fmla="*/ 1161 h 1172"/>
                <a:gd name="T8" fmla="*/ 210 w 397"/>
                <a:gd name="T9" fmla="*/ 1133 h 1172"/>
                <a:gd name="T10" fmla="*/ 165 w 397"/>
                <a:gd name="T11" fmla="*/ 1081 h 1172"/>
                <a:gd name="T12" fmla="*/ 123 w 397"/>
                <a:gd name="T13" fmla="*/ 1000 h 1172"/>
                <a:gd name="T14" fmla="*/ 83 w 397"/>
                <a:gd name="T15" fmla="*/ 883 h 1172"/>
                <a:gd name="T16" fmla="*/ 47 w 397"/>
                <a:gd name="T17" fmla="*/ 729 h 1172"/>
                <a:gd name="T18" fmla="*/ 30 w 397"/>
                <a:gd name="T19" fmla="*/ 633 h 1172"/>
                <a:gd name="T20" fmla="*/ 16 w 397"/>
                <a:gd name="T21" fmla="*/ 536 h 1172"/>
                <a:gd name="T22" fmla="*/ 0 w 397"/>
                <a:gd name="T23" fmla="*/ 376 h 1172"/>
                <a:gd name="T24" fmla="*/ 3 w 397"/>
                <a:gd name="T25" fmla="*/ 253 h 1172"/>
                <a:gd name="T26" fmla="*/ 20 w 397"/>
                <a:gd name="T27" fmla="*/ 161 h 1172"/>
                <a:gd name="T28" fmla="*/ 49 w 397"/>
                <a:gd name="T29" fmla="*/ 95 h 1172"/>
                <a:gd name="T30" fmla="*/ 89 w 397"/>
                <a:gd name="T31" fmla="*/ 50 h 1172"/>
                <a:gd name="T32" fmla="*/ 138 w 397"/>
                <a:gd name="T33" fmla="*/ 23 h 1172"/>
                <a:gd name="T34" fmla="*/ 194 w 397"/>
                <a:gd name="T35" fmla="*/ 6 h 1172"/>
                <a:gd name="T36" fmla="*/ 224 w 397"/>
                <a:gd name="T37" fmla="*/ 0 h 1172"/>
                <a:gd name="T38" fmla="*/ 397 w 397"/>
                <a:gd name="T39" fmla="*/ 11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7" h="1172">
                  <a:moveTo>
                    <a:pt x="397" y="1164"/>
                  </a:moveTo>
                  <a:lnTo>
                    <a:pt x="367" y="1170"/>
                  </a:lnTo>
                  <a:lnTo>
                    <a:pt x="311" y="1172"/>
                  </a:lnTo>
                  <a:lnTo>
                    <a:pt x="259" y="1161"/>
                  </a:lnTo>
                  <a:lnTo>
                    <a:pt x="210" y="1133"/>
                  </a:lnTo>
                  <a:lnTo>
                    <a:pt x="165" y="1081"/>
                  </a:lnTo>
                  <a:lnTo>
                    <a:pt x="123" y="1000"/>
                  </a:lnTo>
                  <a:lnTo>
                    <a:pt x="83" y="883"/>
                  </a:lnTo>
                  <a:lnTo>
                    <a:pt x="47" y="729"/>
                  </a:lnTo>
                  <a:lnTo>
                    <a:pt x="30" y="633"/>
                  </a:lnTo>
                  <a:lnTo>
                    <a:pt x="16" y="536"/>
                  </a:lnTo>
                  <a:lnTo>
                    <a:pt x="0" y="376"/>
                  </a:lnTo>
                  <a:lnTo>
                    <a:pt x="3" y="253"/>
                  </a:lnTo>
                  <a:lnTo>
                    <a:pt x="20" y="161"/>
                  </a:lnTo>
                  <a:lnTo>
                    <a:pt x="49" y="95"/>
                  </a:lnTo>
                  <a:lnTo>
                    <a:pt x="89" y="50"/>
                  </a:lnTo>
                  <a:lnTo>
                    <a:pt x="138" y="23"/>
                  </a:lnTo>
                  <a:lnTo>
                    <a:pt x="194" y="6"/>
                  </a:lnTo>
                  <a:lnTo>
                    <a:pt x="224" y="0"/>
                  </a:lnTo>
                  <a:lnTo>
                    <a:pt x="397" y="1164"/>
                  </a:lnTo>
                  <a:close/>
                </a:path>
              </a:pathLst>
            </a:custGeom>
            <a:solidFill>
              <a:srgbClr val="F4B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 12">
              <a:extLst>
                <a:ext uri="{FF2B5EF4-FFF2-40B4-BE49-F238E27FC236}">
                  <a16:creationId xmlns:a16="http://schemas.microsoft.com/office/drawing/2014/main" id="{32952AAE-2909-470F-BFC3-E9B2765DCF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2983" y="-1180371"/>
              <a:ext cx="513575" cy="1509844"/>
            </a:xfrm>
            <a:custGeom>
              <a:avLst/>
              <a:gdLst>
                <a:gd name="T0" fmla="*/ 0 w 398"/>
                <a:gd name="T1" fmla="*/ 1164 h 1172"/>
                <a:gd name="T2" fmla="*/ 31 w 398"/>
                <a:gd name="T3" fmla="*/ 1170 h 1172"/>
                <a:gd name="T4" fmla="*/ 87 w 398"/>
                <a:gd name="T5" fmla="*/ 1172 h 1172"/>
                <a:gd name="T6" fmla="*/ 139 w 398"/>
                <a:gd name="T7" fmla="*/ 1161 h 1172"/>
                <a:gd name="T8" fmla="*/ 188 w 398"/>
                <a:gd name="T9" fmla="*/ 1133 h 1172"/>
                <a:gd name="T10" fmla="*/ 232 w 398"/>
                <a:gd name="T11" fmla="*/ 1081 h 1172"/>
                <a:gd name="T12" fmla="*/ 274 w 398"/>
                <a:gd name="T13" fmla="*/ 1000 h 1172"/>
                <a:gd name="T14" fmla="*/ 313 w 398"/>
                <a:gd name="T15" fmla="*/ 883 h 1172"/>
                <a:gd name="T16" fmla="*/ 350 w 398"/>
                <a:gd name="T17" fmla="*/ 729 h 1172"/>
                <a:gd name="T18" fmla="*/ 367 w 398"/>
                <a:gd name="T19" fmla="*/ 633 h 1172"/>
                <a:gd name="T20" fmla="*/ 383 w 398"/>
                <a:gd name="T21" fmla="*/ 536 h 1172"/>
                <a:gd name="T22" fmla="*/ 398 w 398"/>
                <a:gd name="T23" fmla="*/ 376 h 1172"/>
                <a:gd name="T24" fmla="*/ 396 w 398"/>
                <a:gd name="T25" fmla="*/ 253 h 1172"/>
                <a:gd name="T26" fmla="*/ 379 w 398"/>
                <a:gd name="T27" fmla="*/ 161 h 1172"/>
                <a:gd name="T28" fmla="*/ 350 w 398"/>
                <a:gd name="T29" fmla="*/ 95 h 1172"/>
                <a:gd name="T30" fmla="*/ 308 w 398"/>
                <a:gd name="T31" fmla="*/ 50 h 1172"/>
                <a:gd name="T32" fmla="*/ 260 w 398"/>
                <a:gd name="T33" fmla="*/ 23 h 1172"/>
                <a:gd name="T34" fmla="*/ 203 w 398"/>
                <a:gd name="T35" fmla="*/ 6 h 1172"/>
                <a:gd name="T36" fmla="*/ 173 w 398"/>
                <a:gd name="T37" fmla="*/ 0 h 1172"/>
                <a:gd name="T38" fmla="*/ 0 w 398"/>
                <a:gd name="T39" fmla="*/ 1164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8" h="1172">
                  <a:moveTo>
                    <a:pt x="0" y="1164"/>
                  </a:moveTo>
                  <a:lnTo>
                    <a:pt x="31" y="1170"/>
                  </a:lnTo>
                  <a:lnTo>
                    <a:pt x="87" y="1172"/>
                  </a:lnTo>
                  <a:lnTo>
                    <a:pt x="139" y="1161"/>
                  </a:lnTo>
                  <a:lnTo>
                    <a:pt x="188" y="1133"/>
                  </a:lnTo>
                  <a:lnTo>
                    <a:pt x="232" y="1081"/>
                  </a:lnTo>
                  <a:lnTo>
                    <a:pt x="274" y="1000"/>
                  </a:lnTo>
                  <a:lnTo>
                    <a:pt x="313" y="883"/>
                  </a:lnTo>
                  <a:lnTo>
                    <a:pt x="350" y="729"/>
                  </a:lnTo>
                  <a:lnTo>
                    <a:pt x="367" y="633"/>
                  </a:lnTo>
                  <a:lnTo>
                    <a:pt x="383" y="536"/>
                  </a:lnTo>
                  <a:lnTo>
                    <a:pt x="398" y="376"/>
                  </a:lnTo>
                  <a:lnTo>
                    <a:pt x="396" y="253"/>
                  </a:lnTo>
                  <a:lnTo>
                    <a:pt x="379" y="161"/>
                  </a:lnTo>
                  <a:lnTo>
                    <a:pt x="350" y="95"/>
                  </a:lnTo>
                  <a:lnTo>
                    <a:pt x="308" y="50"/>
                  </a:lnTo>
                  <a:lnTo>
                    <a:pt x="260" y="23"/>
                  </a:lnTo>
                  <a:lnTo>
                    <a:pt x="203" y="6"/>
                  </a:lnTo>
                  <a:lnTo>
                    <a:pt x="173" y="0"/>
                  </a:lnTo>
                  <a:lnTo>
                    <a:pt x="0" y="1164"/>
                  </a:lnTo>
                  <a:close/>
                </a:path>
              </a:pathLst>
            </a:custGeom>
            <a:solidFill>
              <a:srgbClr val="F4B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달 108">
              <a:extLst>
                <a:ext uri="{FF2B5EF4-FFF2-40B4-BE49-F238E27FC236}">
                  <a16:creationId xmlns:a16="http://schemas.microsoft.com/office/drawing/2014/main" id="{85EE927D-8C57-47F7-932D-7029F7329EA8}"/>
                </a:ext>
              </a:extLst>
            </p:cNvPr>
            <p:cNvSpPr/>
            <p:nvPr/>
          </p:nvSpPr>
          <p:spPr>
            <a:xfrm flipH="1">
              <a:off x="3103200" y="4640891"/>
              <a:ext cx="173399" cy="2189418"/>
            </a:xfrm>
            <a:prstGeom prst="mo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0" name="달 109">
              <a:extLst>
                <a:ext uri="{FF2B5EF4-FFF2-40B4-BE49-F238E27FC236}">
                  <a16:creationId xmlns:a16="http://schemas.microsoft.com/office/drawing/2014/main" id="{8D726E41-137A-4DEF-992A-06C2F065BD79}"/>
                </a:ext>
              </a:extLst>
            </p:cNvPr>
            <p:cNvSpPr/>
            <p:nvPr/>
          </p:nvSpPr>
          <p:spPr>
            <a:xfrm>
              <a:off x="8866529" y="4660808"/>
              <a:ext cx="173399" cy="2189418"/>
            </a:xfrm>
            <a:prstGeom prst="moon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7217395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使用情境</a:t>
              </a:r>
              <a:endParaRPr lang="en-US" altLang="ko-KR" sz="2400" b="1" kern="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0" name="모서리가 둥근 직사각형 39"/>
          <p:cNvSpPr/>
          <p:nvPr/>
        </p:nvSpPr>
        <p:spPr>
          <a:xfrm>
            <a:off x="2958840" y="1992396"/>
            <a:ext cx="2609850" cy="2590800"/>
          </a:xfrm>
          <a:prstGeom prst="roundRect">
            <a:avLst>
              <a:gd name="adj" fmla="val 6721"/>
            </a:avLst>
          </a:prstGeom>
          <a:solidFill>
            <a:schemeClr val="bg1"/>
          </a:solidFill>
          <a:ln>
            <a:solidFill>
              <a:srgbClr val="13274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2" name="양쪽 모서리가 둥근 사각형 41"/>
          <p:cNvSpPr/>
          <p:nvPr/>
        </p:nvSpPr>
        <p:spPr>
          <a:xfrm>
            <a:off x="2958840" y="4322313"/>
            <a:ext cx="2609850" cy="521765"/>
          </a:xfrm>
          <a:prstGeom prst="round2SameRect">
            <a:avLst>
              <a:gd name="adj1" fmla="val 0"/>
              <a:gd name="adj2" fmla="val 22565"/>
            </a:avLst>
          </a:prstGeom>
          <a:solidFill>
            <a:srgbClr val="132742"/>
          </a:solidFill>
          <a:ln>
            <a:solidFill>
              <a:srgbClr val="13274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新玩家</a:t>
            </a:r>
            <a:endParaRPr lang="en-US" altLang="ko-KR" sz="1600" b="1" dirty="0">
              <a:solidFill>
                <a:prstClr val="white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2814044" y="5032042"/>
            <a:ext cx="2899442" cy="7984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聽說這個地圖是一個建築地圖我想窺探一下裡面的風景！</a:t>
            </a:r>
            <a:endParaRPr lang="ko-KR" altLang="en-US" sz="1100" dirty="0">
              <a:solidFill>
                <a:prstClr val="white">
                  <a:lumMod val="65000"/>
                </a:prstClr>
              </a:solidFill>
              <a:latin typeface="PingFang SC" panose="020B0400000000000000" pitchFamily="34" charset="-122"/>
            </a:endParaRPr>
          </a:p>
        </p:txBody>
      </p:sp>
      <p:sp>
        <p:nvSpPr>
          <p:cNvPr id="67" name="타원형 설명선 66"/>
          <p:cNvSpPr>
            <a:spLocks noChangeAspect="1"/>
          </p:cNvSpPr>
          <p:nvPr/>
        </p:nvSpPr>
        <p:spPr>
          <a:xfrm>
            <a:off x="5176684" y="1703973"/>
            <a:ext cx="640352" cy="640352"/>
          </a:xfrm>
          <a:prstGeom prst="wedgeEllipseCallout">
            <a:avLst>
              <a:gd name="adj1" fmla="val -43197"/>
              <a:gd name="adj2" fmla="val 54403"/>
            </a:avLst>
          </a:prstGeom>
          <a:solidFill>
            <a:srgbClr val="FFB5B6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NEW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68" name="모서리가 둥근 직사각형 67"/>
          <p:cNvSpPr/>
          <p:nvPr/>
        </p:nvSpPr>
        <p:spPr>
          <a:xfrm>
            <a:off x="6519760" y="1992396"/>
            <a:ext cx="2609850" cy="2590800"/>
          </a:xfrm>
          <a:prstGeom prst="roundRect">
            <a:avLst>
              <a:gd name="adj" fmla="val 6721"/>
            </a:avLst>
          </a:prstGeom>
          <a:solidFill>
            <a:schemeClr val="bg1"/>
          </a:solidFill>
          <a:ln>
            <a:solidFill>
              <a:srgbClr val="13274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양쪽 모서리가 둥근 사각형 68"/>
          <p:cNvSpPr/>
          <p:nvPr/>
        </p:nvSpPr>
        <p:spPr>
          <a:xfrm>
            <a:off x="6519760" y="4322313"/>
            <a:ext cx="2609850" cy="521765"/>
          </a:xfrm>
          <a:prstGeom prst="round2SameRect">
            <a:avLst>
              <a:gd name="adj1" fmla="val 0"/>
              <a:gd name="adj2" fmla="val 22565"/>
            </a:avLst>
          </a:prstGeom>
          <a:solidFill>
            <a:srgbClr val="132742"/>
          </a:solidFill>
          <a:ln>
            <a:solidFill>
              <a:srgbClr val="13274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600" b="1" dirty="0">
                <a:solidFill>
                  <a:prstClr val="white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舊玩家</a:t>
            </a:r>
            <a:endParaRPr lang="en-US" altLang="ko-KR" sz="1600" b="1" dirty="0">
              <a:solidFill>
                <a:prstClr val="white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374964" y="5032042"/>
            <a:ext cx="3152494" cy="116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我在這個地圖玩了很多年了</a:t>
            </a:r>
            <a:endParaRPr lang="en-US" altLang="zh-TW" sz="1600" b="1" dirty="0">
              <a:solidFill>
                <a:prstClr val="black">
                  <a:lumMod val="65000"/>
                  <a:lumOff val="35000"/>
                </a:prst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TW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我可以跟朋友分享這個網頁</a:t>
            </a:r>
            <a:endParaRPr lang="en-US" altLang="zh-TW" sz="1600" b="1" dirty="0">
              <a:solidFill>
                <a:prstClr val="black">
                  <a:lumMod val="65000"/>
                  <a:lumOff val="35000"/>
                </a:prst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TW" altLang="en-US" sz="1600" b="1" dirty="0">
                <a:solidFill>
                  <a:prstClr val="black">
                    <a:lumMod val="65000"/>
                    <a:lumOff val="35000"/>
                  </a:prst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讓他們知道我的肝放在那了！</a:t>
            </a:r>
            <a:endParaRPr lang="ko-KR" altLang="en-US" sz="1100" dirty="0">
              <a:solidFill>
                <a:prstClr val="white">
                  <a:lumMod val="65000"/>
                </a:prstClr>
              </a:solidFill>
              <a:latin typeface="PingFang SC" panose="020B0400000000000000" pitchFamily="34" charset="-122"/>
            </a:endParaRPr>
          </a:p>
        </p:txBody>
      </p:sp>
      <p:sp>
        <p:nvSpPr>
          <p:cNvPr id="71" name="타원형 설명선 70"/>
          <p:cNvSpPr>
            <a:spLocks noChangeAspect="1"/>
          </p:cNvSpPr>
          <p:nvPr/>
        </p:nvSpPr>
        <p:spPr>
          <a:xfrm>
            <a:off x="8737604" y="1703973"/>
            <a:ext cx="640352" cy="640352"/>
          </a:xfrm>
          <a:prstGeom prst="wedgeEllipseCallout">
            <a:avLst>
              <a:gd name="adj1" fmla="val -43197"/>
              <a:gd name="adj2" fmla="val 54403"/>
            </a:avLst>
          </a:prstGeom>
          <a:solidFill>
            <a:srgbClr val="FFB5B6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</a:rPr>
              <a:t>OLD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0AD7B5F-8E4C-FE42-8966-CD151D6A7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382" y="2614288"/>
            <a:ext cx="1312606" cy="1312606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8B60EE16-1D10-724E-BB59-7EAC582A86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462" y="2614288"/>
            <a:ext cx="1312606" cy="131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573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37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900" decel="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900" decel="100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64" grpId="0"/>
      <p:bldP spid="67" grpId="0" animBg="1"/>
      <p:bldP spid="68" grpId="0" animBg="1"/>
      <p:bldP spid="69" grpId="0" animBg="1"/>
      <p:bldP spid="70" grpId="0"/>
      <p:bldP spid="7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未來規劃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zh-CN" altLang="en-US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響應式網頁設計</a:t>
              </a:r>
              <a:r>
                <a:rPr lang="en-US" altLang="zh-CN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( RWD )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9B23507D-3A15-2643-9A18-2455932F790D}"/>
              </a:ext>
            </a:extLst>
          </p:cNvPr>
          <p:cNvGrpSpPr/>
          <p:nvPr/>
        </p:nvGrpSpPr>
        <p:grpSpPr>
          <a:xfrm>
            <a:off x="2106987" y="1965325"/>
            <a:ext cx="8065112" cy="4248151"/>
            <a:chOff x="1497412" y="2085434"/>
            <a:chExt cx="8065112" cy="4248151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BFC067F8-A362-504A-BED8-AC311A596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8809" y="3429000"/>
              <a:ext cx="2613715" cy="2613715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2CB6A31E-5E0B-1F45-B53E-1C2F32580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85900" y="2772948"/>
              <a:ext cx="3269767" cy="3269767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E9BBC588-F520-9245-9B5F-02ABDF9F46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7412" y="2085434"/>
              <a:ext cx="4248151" cy="42481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8512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5B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64457" y="391886"/>
            <a:ext cx="11350172" cy="6466115"/>
            <a:chOff x="464457" y="391886"/>
            <a:chExt cx="11350172" cy="6466115"/>
          </a:xfrm>
        </p:grpSpPr>
        <p:sp>
          <p:nvSpPr>
            <p:cNvPr id="5" name="양쪽 모서리가 둥근 사각형 4"/>
            <p:cNvSpPr/>
            <p:nvPr/>
          </p:nvSpPr>
          <p:spPr>
            <a:xfrm>
              <a:off x="464457" y="391886"/>
              <a:ext cx="11350172" cy="6466114"/>
            </a:xfrm>
            <a:prstGeom prst="round2SameRect">
              <a:avLst>
                <a:gd name="adj1" fmla="val 5121"/>
                <a:gd name="adj2" fmla="val 0"/>
              </a:avLst>
            </a:prstGeom>
            <a:solidFill>
              <a:srgbClr val="132742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lvl="2" latinLnBrk="0">
                <a:lnSpc>
                  <a:spcPct val="150000"/>
                </a:lnSpc>
                <a:defRPr/>
              </a:pPr>
              <a:r>
                <a:rPr lang="zh-CN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未來規劃</a:t>
              </a:r>
              <a:r>
                <a:rPr lang="zh-TW" altLang="en-US" sz="2400" b="1" kern="0" dirty="0">
                  <a:solidFill>
                    <a:srgbClr val="FFB5B6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  <a:r>
                <a:rPr lang="zh-CN" altLang="en-US" sz="2400" b="1" i="1" kern="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PingFang SC" panose="020B0400000000000000" pitchFamily="34" charset="-122"/>
                  <a:ea typeface="PingFang SC" panose="020B0400000000000000" pitchFamily="34" charset="-122"/>
                </a:rPr>
                <a:t>系統與真實世界的關聯性</a:t>
              </a:r>
              <a:endParaRPr lang="en-US" altLang="ko-KR" sz="2400" b="1" i="1" kern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" name="양쪽 모서리가 둥근 사각형 5"/>
            <p:cNvSpPr/>
            <p:nvPr/>
          </p:nvSpPr>
          <p:spPr>
            <a:xfrm>
              <a:off x="464457" y="1320801"/>
              <a:ext cx="11350172" cy="5537200"/>
            </a:xfrm>
            <a:prstGeom prst="round2SameRect">
              <a:avLst>
                <a:gd name="adj1" fmla="val 6572"/>
                <a:gd name="adj2" fmla="val 0"/>
              </a:avLst>
            </a:prstGeom>
            <a:solidFill>
              <a:schemeClr val="bg1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909660" y="749801"/>
              <a:ext cx="112689" cy="197593"/>
            </a:xfrm>
            <a:custGeom>
              <a:avLst/>
              <a:gdLst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0122 h 161365"/>
                <a:gd name="connsiteX2" fmla="*/ 89647 w 89647"/>
                <a:gd name="connsiteY2" fmla="*/ 161365 h 161365"/>
                <a:gd name="connsiteX0" fmla="*/ 80683 w 89647"/>
                <a:gd name="connsiteY0" fmla="*/ 0 h 161365"/>
                <a:gd name="connsiteX1" fmla="*/ 0 w 89647"/>
                <a:gd name="connsiteY1" fmla="*/ 89647 h 161365"/>
                <a:gd name="connsiteX2" fmla="*/ 89647 w 89647"/>
                <a:gd name="connsiteY2" fmla="*/ 161365 h 161365"/>
                <a:gd name="connsiteX0" fmla="*/ 83064 w 92028"/>
                <a:gd name="connsiteY0" fmla="*/ 0 h 161365"/>
                <a:gd name="connsiteX1" fmla="*/ 0 w 92028"/>
                <a:gd name="connsiteY1" fmla="*/ 87266 h 161365"/>
                <a:gd name="connsiteX2" fmla="*/ 92028 w 92028"/>
                <a:gd name="connsiteY2" fmla="*/ 161365 h 16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028" h="161365">
                  <a:moveTo>
                    <a:pt x="83064" y="0"/>
                  </a:moveTo>
                  <a:lnTo>
                    <a:pt x="0" y="87266"/>
                  </a:lnTo>
                  <a:lnTo>
                    <a:pt x="92028" y="161365"/>
                  </a:lnTo>
                </a:path>
              </a:pathLst>
            </a:custGeom>
            <a:noFill/>
            <a:ln w="31750" cap="rnd">
              <a:solidFill>
                <a:srgbClr val="FFB5B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타원 7"/>
            <p:cNvSpPr/>
            <p:nvPr/>
          </p:nvSpPr>
          <p:spPr>
            <a:xfrm>
              <a:off x="11112062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1252555" y="74275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11112062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11252555" y="873684"/>
              <a:ext cx="72000" cy="72000"/>
            </a:xfrm>
            <a:prstGeom prst="ellipse">
              <a:avLst/>
            </a:prstGeom>
            <a:solidFill>
              <a:srgbClr val="FFB5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8334019"/>
      </p:ext>
    </p:extLst>
  </p:cSld>
  <p:clrMapOvr>
    <a:masterClrMapping/>
  </p:clrMapOvr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120</Words>
  <Application>Microsoft Macintosh PowerPoint</Application>
  <PresentationFormat>寬螢幕</PresentationFormat>
  <Paragraphs>24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맑은 고딕</vt:lpstr>
      <vt:lpstr>PingFang SC</vt:lpstr>
      <vt:lpstr>야놀자 야체 B</vt:lpstr>
      <vt:lpstr>Arial</vt:lpstr>
      <vt:lpstr>7_Office 테마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Microsoft Office User</cp:lastModifiedBy>
  <cp:revision>44</cp:revision>
  <dcterms:created xsi:type="dcterms:W3CDTF">2020-06-11T03:04:01Z</dcterms:created>
  <dcterms:modified xsi:type="dcterms:W3CDTF">2020-06-13T08:50:27Z</dcterms:modified>
</cp:coreProperties>
</file>